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4" r:id="rId7"/>
    <p:sldId id="30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750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3336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58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4566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8586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0569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34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850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4284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8005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967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AA1B-E542-4060-9CB6-ED36F5DFDF26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5B1C-A96D-4544-B09C-69F2F82451D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1451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UTVRĐIVANJE ČINJENICA U KRIVIČNOM POSTUPKU I PROCESNE RADNJE DOKAZIVANJA</a:t>
            </a:r>
            <a:endParaRPr lang="bs-Latn-B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Uviđaj i rekonstrukcija događaja</a:t>
            </a:r>
          </a:p>
          <a:p>
            <a:r>
              <a:rPr lang="sr-Latn-CS" dirty="0" smtClean="0"/>
              <a:t>Datum on-line nastave: 13. 03. 2020.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256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mtClean="0"/>
              <a:t>Uviđaj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sz="2600" dirty="0"/>
              <a:t>Uviđaj je procesna radnja kojom organ krivičnog postupka vlastitim opažanjem utvrđuje važne činjenice i rezultat utvrđivanja unosi u zapisnik o uviđaju</a:t>
            </a:r>
            <a:r>
              <a:rPr lang="hr-HR" sz="2600" dirty="0"/>
              <a:t> </a:t>
            </a:r>
          </a:p>
          <a:p>
            <a:pPr eaLnBrk="1" hangingPunct="1"/>
            <a:r>
              <a:rPr lang="sr-Latn-CS" sz="2600" dirty="0"/>
              <a:t>Prema našim procesnim zakonima, uviđaj se preduzima “.....kada je za utvrđivanje neke važne činjenice u postupku potrebno </a:t>
            </a:r>
            <a:r>
              <a:rPr lang="sr-Latn-CS" sz="2600" u="sng" dirty="0"/>
              <a:t>neposredno </a:t>
            </a:r>
            <a:r>
              <a:rPr lang="sr-Latn-CS" sz="2600" dirty="0"/>
              <a:t>opažanje”</a:t>
            </a:r>
            <a:r>
              <a:rPr lang="hr-HR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26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CS" smtClean="0"/>
              <a:t>ciljevi uviđaja</a:t>
            </a:r>
            <a:endParaRPr lang="hr-HR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600"/>
              <a:t>traženje, otkrivanje i osiguranje tragova krivičnog djela,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600"/>
              <a:t>proučavanje mogućih načina izvršenja krivičnog djela na osnovu misaone rekonstrukcije događaja koji su bili uslov za nastanak zabranjene posljedice,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600"/>
              <a:t>sastavljanje i provjeravanje moguće verzije o krivičnom djelu i njegovom izvršiocu,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600"/>
              <a:t>provjeravanje odbrane osumnjičenih, odnosno optuženih i svjedoka</a:t>
            </a:r>
            <a:r>
              <a:rPr lang="hr-HR" sz="2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56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smtClean="0"/>
              <a:t>Član 152. st. 3. ZKP BiH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ctr">
              <a:buNone/>
            </a:pPr>
            <a:r>
              <a:rPr lang="hr-HR" sz="2600"/>
              <a:t>	Prilikom preduzimanja radnji kao što je uviđaj, u </a:t>
            </a:r>
            <a:r>
              <a:rPr lang="hr-HR" sz="2600" u="sng"/>
              <a:t>zapisnik</a:t>
            </a:r>
            <a:r>
              <a:rPr lang="hr-HR" sz="2600"/>
              <a:t> će se unijeti i podaci koji su važni s obzirom na prirodu takve radnje ili za utvrđivanje istovjetnosti pojedinih predmeta (opis, mjere i veličina predmeta ili tragova, stavljanje oznake na predmetima i dr.), a ako su napravljene skice, crteži, planovi, fotografije, filmski snimci i slično, to će se navesti u zapisniku i priključiti zapisniku. </a:t>
            </a:r>
          </a:p>
        </p:txBody>
      </p:sp>
    </p:spTree>
    <p:extLst>
      <p:ext uri="{BB962C8B-B14F-4D97-AF65-F5344CB8AC3E}">
        <p14:creationId xmlns:p14="http://schemas.microsoft.com/office/powerpoint/2010/main" val="356156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Sudska praksa – sadržaj zapisnika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i="1" smtClean="0"/>
              <a:t>zapisnik o uviđaju može da sadrži samo ono što je rezultat neposrednog opažanja organa koji vodi postupak a ne rezultate onoga što je onaj ko vrši uviđaj saznao od očevidaca događaja prilikom vršenja uviđaja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88795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Ključna pitanja: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Gdje se vrši uviđaj</a:t>
            </a:r>
          </a:p>
          <a:p>
            <a:r>
              <a:rPr lang="bs-Latn-BA" dirty="0" smtClean="0"/>
              <a:t>Ko vrši uviđaj – uloga tužioca i ovlaštenih službenih osoba</a:t>
            </a:r>
          </a:p>
          <a:p>
            <a:r>
              <a:rPr lang="bs-Latn-BA" dirty="0" smtClean="0"/>
              <a:t>Ko može prisustvovati uviđaju</a:t>
            </a:r>
          </a:p>
          <a:p>
            <a:r>
              <a:rPr lang="bs-Latn-BA" u="sng" dirty="0" smtClean="0"/>
              <a:t>Uloga stručnih osoba</a:t>
            </a:r>
            <a:r>
              <a:rPr lang="bs-Latn-BA" dirty="0" smtClean="0"/>
              <a:t>. Pažnja: razlikovanje stručnih osoba od vještaka (a) i pripremanje zapisnika o uviđaju i </a:t>
            </a:r>
            <a:r>
              <a:rPr lang="bs-Latn-BA" dirty="0" err="1" smtClean="0"/>
              <a:t>vještačenju</a:t>
            </a:r>
            <a:r>
              <a:rPr lang="bs-Latn-BA" dirty="0" smtClean="0"/>
              <a:t> (b) - </a:t>
            </a:r>
            <a:r>
              <a:rPr lang="hr-HR" dirty="0" smtClean="0"/>
              <a:t>u </a:t>
            </a:r>
            <a:r>
              <a:rPr lang="hr-HR" dirty="0"/>
              <a:t>ovom primjeru dokazivanje se vrši uz dva dokazna sredstva, a uz zapisnik o uviđaju se mora odvojeno sastaviti i zapisnik o vještačenju (čl. 94. st. 1. i 2. ZKP BiH).</a:t>
            </a:r>
            <a:endParaRPr lang="bs-Latn-BA" dirty="0" smtClean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5889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Rekonstrukcija događaja – pojam i procesne formalnosti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6661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UTVRĐIVANJE ČINJENICA U KRIVIČNOM POSTUPKU I PROCESNE RADNJE DOKAZIVANJA</vt:lpstr>
      <vt:lpstr>Uviđaj</vt:lpstr>
      <vt:lpstr>ciljevi uviđaja</vt:lpstr>
      <vt:lpstr>Član 152. st. 3. ZKP BiH</vt:lpstr>
      <vt:lpstr>Sudska praksa – sadržaj zapisnika</vt:lpstr>
      <vt:lpstr>Ključna pitanja: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UTVRĐIVANJE ČINJENICA U KRIVIČNOM POSTUPKU I PROCESNE RADNJE DOKAZIVANJA</dc:title>
  <dc:creator>H</dc:creator>
  <cp:lastModifiedBy>H</cp:lastModifiedBy>
  <cp:revision>6</cp:revision>
  <dcterms:created xsi:type="dcterms:W3CDTF">2020-03-12T17:04:15Z</dcterms:created>
  <dcterms:modified xsi:type="dcterms:W3CDTF">2020-03-12T17:50:50Z</dcterms:modified>
</cp:coreProperties>
</file>