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3" r:id="rId6"/>
    <p:sldId id="264" r:id="rId7"/>
    <p:sldId id="269" r:id="rId8"/>
    <p:sldId id="270" r:id="rId9"/>
    <p:sldId id="271" r:id="rId10"/>
    <p:sldId id="272" r:id="rId11"/>
    <p:sldId id="273" r:id="rId12"/>
    <p:sldId id="265" r:id="rId13"/>
    <p:sldId id="274" r:id="rId14"/>
    <p:sldId id="259" r:id="rId15"/>
    <p:sldId id="260" r:id="rId16"/>
    <p:sldId id="262" r:id="rId17"/>
    <p:sldId id="275" r:id="rId18"/>
    <p:sldId id="276" r:id="rId19"/>
    <p:sldId id="277" r:id="rId20"/>
    <p:sldId id="261" r:id="rId2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25C64-3CBB-42B2-AC2D-CF1A6D35087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bs-Latn-BA"/>
        </a:p>
      </dgm:t>
    </dgm:pt>
    <dgm:pt modelId="{BB2CBAA7-49C5-468E-9D33-B340EF43E8E9}">
      <dgm:prSet/>
      <dgm:spPr/>
      <dgm:t>
        <a:bodyPr/>
        <a:lstStyle/>
        <a:p>
          <a:pPr rtl="0"/>
          <a:r>
            <a:rPr lang="sr-Latn-CS" b="1" dirty="0"/>
            <a:t> bitne povrede odredaba krivičnog postupka </a:t>
          </a:r>
          <a:endParaRPr lang="bs-Latn-BA" dirty="0"/>
        </a:p>
      </dgm:t>
    </dgm:pt>
    <dgm:pt modelId="{23B4C77F-2441-42C9-BC96-7F4700E29DAE}" type="parTrans" cxnId="{9650329E-AC8F-4796-9EA0-EFB91193EEE2}">
      <dgm:prSet/>
      <dgm:spPr/>
      <dgm:t>
        <a:bodyPr/>
        <a:lstStyle/>
        <a:p>
          <a:endParaRPr lang="bs-Latn-BA"/>
        </a:p>
      </dgm:t>
    </dgm:pt>
    <dgm:pt modelId="{D94DAAA2-B509-414C-A04A-0E8C60C212FB}" type="sibTrans" cxnId="{9650329E-AC8F-4796-9EA0-EFB91193EEE2}">
      <dgm:prSet/>
      <dgm:spPr/>
      <dgm:t>
        <a:bodyPr/>
        <a:lstStyle/>
        <a:p>
          <a:endParaRPr lang="bs-Latn-BA"/>
        </a:p>
      </dgm:t>
    </dgm:pt>
    <dgm:pt modelId="{37EE4ED8-DF46-421C-913C-18A4A3AD827D}">
      <dgm:prSet/>
      <dgm:spPr/>
      <dgm:t>
        <a:bodyPr/>
        <a:lstStyle/>
        <a:p>
          <a:pPr rtl="0"/>
          <a:r>
            <a:rPr lang="sr-Latn-CS" b="1" dirty="0"/>
            <a:t>povrede krivičnog zakona</a:t>
          </a:r>
          <a:endParaRPr lang="bs-Latn-BA" dirty="0"/>
        </a:p>
      </dgm:t>
    </dgm:pt>
    <dgm:pt modelId="{166EA9CE-B460-453B-BC2D-C84920572B05}" type="parTrans" cxnId="{7254C05B-F597-4B22-87AE-F29BA6D0565C}">
      <dgm:prSet/>
      <dgm:spPr/>
      <dgm:t>
        <a:bodyPr/>
        <a:lstStyle/>
        <a:p>
          <a:endParaRPr lang="bs-Latn-BA"/>
        </a:p>
      </dgm:t>
    </dgm:pt>
    <dgm:pt modelId="{72E56F9B-C734-41BE-9572-27AB461D0520}" type="sibTrans" cxnId="{7254C05B-F597-4B22-87AE-F29BA6D0565C}">
      <dgm:prSet/>
      <dgm:spPr/>
      <dgm:t>
        <a:bodyPr/>
        <a:lstStyle/>
        <a:p>
          <a:endParaRPr lang="bs-Latn-BA"/>
        </a:p>
      </dgm:t>
    </dgm:pt>
    <dgm:pt modelId="{50B8A7B7-83BD-446C-A766-ABFCB924A592}">
      <dgm:prSet/>
      <dgm:spPr/>
      <dgm:t>
        <a:bodyPr/>
        <a:lstStyle/>
        <a:p>
          <a:pPr rtl="0"/>
          <a:r>
            <a:rPr lang="sr-Latn-CS" b="1" dirty="0"/>
            <a:t>pogrešno ili nepotpuno utvrđenog činjeničnog stanja</a:t>
          </a:r>
          <a:endParaRPr lang="bs-Latn-BA" dirty="0"/>
        </a:p>
      </dgm:t>
    </dgm:pt>
    <dgm:pt modelId="{202A6053-D717-4FC8-9D76-39C34EF898AB}" type="parTrans" cxnId="{4FB38E42-7163-40C6-93A6-384A9401F798}">
      <dgm:prSet/>
      <dgm:spPr/>
      <dgm:t>
        <a:bodyPr/>
        <a:lstStyle/>
        <a:p>
          <a:endParaRPr lang="bs-Latn-BA"/>
        </a:p>
      </dgm:t>
    </dgm:pt>
    <dgm:pt modelId="{30AB26AD-62FB-4F2E-9559-851D4C949C16}" type="sibTrans" cxnId="{4FB38E42-7163-40C6-93A6-384A9401F798}">
      <dgm:prSet/>
      <dgm:spPr/>
      <dgm:t>
        <a:bodyPr/>
        <a:lstStyle/>
        <a:p>
          <a:endParaRPr lang="bs-Latn-BA"/>
        </a:p>
      </dgm:t>
    </dgm:pt>
    <dgm:pt modelId="{95FCEF44-8AA1-4FF9-9D95-74C27AB23AE3}">
      <dgm:prSet/>
      <dgm:spPr/>
      <dgm:t>
        <a:bodyPr/>
        <a:lstStyle/>
        <a:p>
          <a:pPr rtl="0"/>
          <a:r>
            <a:rPr lang="sr-Latn-CS" b="1" dirty="0"/>
            <a:t>odluke o krivičnopravnim sankcijama, oduzimanju imovinske koristi, troškovima krivičnog postupka, imovinskopravnom zahtjevu, kao i zbog odluke o objavljivanju presude u sredstvima javnog informisanja</a:t>
          </a:r>
          <a:r>
            <a:rPr lang="sr-Latn-CS" dirty="0"/>
            <a:t> </a:t>
          </a:r>
          <a:endParaRPr lang="bs-Latn-BA" dirty="0"/>
        </a:p>
      </dgm:t>
    </dgm:pt>
    <dgm:pt modelId="{0095B7DD-4A81-44F5-B178-98C6E39EE9C0}" type="parTrans" cxnId="{A91662CD-2288-4F71-8BA1-243BAF7E320B}">
      <dgm:prSet/>
      <dgm:spPr/>
      <dgm:t>
        <a:bodyPr/>
        <a:lstStyle/>
        <a:p>
          <a:endParaRPr lang="bs-Latn-BA"/>
        </a:p>
      </dgm:t>
    </dgm:pt>
    <dgm:pt modelId="{65AE4E20-E03C-4406-8D76-D2A6F5EFF918}" type="sibTrans" cxnId="{A91662CD-2288-4F71-8BA1-243BAF7E320B}">
      <dgm:prSet/>
      <dgm:spPr/>
      <dgm:t>
        <a:bodyPr/>
        <a:lstStyle/>
        <a:p>
          <a:endParaRPr lang="bs-Latn-BA"/>
        </a:p>
      </dgm:t>
    </dgm:pt>
    <dgm:pt modelId="{74F8CE85-3D7A-4D1C-8180-9F319932EE35}" type="pres">
      <dgm:prSet presAssocID="{23325C64-3CBB-42B2-AC2D-CF1A6D350879}" presName="Name0" presStyleCnt="0">
        <dgm:presLayoutVars>
          <dgm:chMax val="7"/>
          <dgm:dir/>
          <dgm:animLvl val="lvl"/>
          <dgm:resizeHandles val="exact"/>
        </dgm:presLayoutVars>
      </dgm:prSet>
      <dgm:spPr/>
    </dgm:pt>
    <dgm:pt modelId="{4B950CC8-233F-4DC1-B533-97C17B1D3B56}" type="pres">
      <dgm:prSet presAssocID="{BB2CBAA7-49C5-468E-9D33-B340EF43E8E9}" presName="circle1" presStyleLbl="node1" presStyleIdx="0" presStyleCnt="4"/>
      <dgm:spPr/>
    </dgm:pt>
    <dgm:pt modelId="{B58849CF-346B-4894-B7CE-641023103DC8}" type="pres">
      <dgm:prSet presAssocID="{BB2CBAA7-49C5-468E-9D33-B340EF43E8E9}" presName="space" presStyleCnt="0"/>
      <dgm:spPr/>
    </dgm:pt>
    <dgm:pt modelId="{65339A37-6992-4598-B55C-5D9E1212C71B}" type="pres">
      <dgm:prSet presAssocID="{BB2CBAA7-49C5-468E-9D33-B340EF43E8E9}" presName="rect1" presStyleLbl="alignAcc1" presStyleIdx="0" presStyleCnt="4"/>
      <dgm:spPr/>
    </dgm:pt>
    <dgm:pt modelId="{2101008D-7C19-4CE0-9171-B6F2D2B09658}" type="pres">
      <dgm:prSet presAssocID="{37EE4ED8-DF46-421C-913C-18A4A3AD827D}" presName="vertSpace2" presStyleLbl="node1" presStyleIdx="0" presStyleCnt="4"/>
      <dgm:spPr/>
    </dgm:pt>
    <dgm:pt modelId="{D15B3175-2120-456D-8164-E654F36BD662}" type="pres">
      <dgm:prSet presAssocID="{37EE4ED8-DF46-421C-913C-18A4A3AD827D}" presName="circle2" presStyleLbl="node1" presStyleIdx="1" presStyleCnt="4"/>
      <dgm:spPr/>
    </dgm:pt>
    <dgm:pt modelId="{C8CD7852-FDF1-48C7-89B4-CB9212D82C99}" type="pres">
      <dgm:prSet presAssocID="{37EE4ED8-DF46-421C-913C-18A4A3AD827D}" presName="rect2" presStyleLbl="alignAcc1" presStyleIdx="1" presStyleCnt="4"/>
      <dgm:spPr/>
    </dgm:pt>
    <dgm:pt modelId="{772B6880-2F40-4FA2-BDE3-B2C9F6EEE2B3}" type="pres">
      <dgm:prSet presAssocID="{50B8A7B7-83BD-446C-A766-ABFCB924A592}" presName="vertSpace3" presStyleLbl="node1" presStyleIdx="1" presStyleCnt="4"/>
      <dgm:spPr/>
    </dgm:pt>
    <dgm:pt modelId="{D35831C0-63FB-418C-8C61-C11A414D4583}" type="pres">
      <dgm:prSet presAssocID="{50B8A7B7-83BD-446C-A766-ABFCB924A592}" presName="circle3" presStyleLbl="node1" presStyleIdx="2" presStyleCnt="4"/>
      <dgm:spPr/>
    </dgm:pt>
    <dgm:pt modelId="{AC92448B-423C-4DF9-AC0F-63734DF0E791}" type="pres">
      <dgm:prSet presAssocID="{50B8A7B7-83BD-446C-A766-ABFCB924A592}" presName="rect3" presStyleLbl="alignAcc1" presStyleIdx="2" presStyleCnt="4"/>
      <dgm:spPr/>
    </dgm:pt>
    <dgm:pt modelId="{D323AA8B-D702-4145-A6DF-7586B708FDA2}" type="pres">
      <dgm:prSet presAssocID="{95FCEF44-8AA1-4FF9-9D95-74C27AB23AE3}" presName="vertSpace4" presStyleLbl="node1" presStyleIdx="2" presStyleCnt="4"/>
      <dgm:spPr/>
    </dgm:pt>
    <dgm:pt modelId="{FEAD8B33-E7F7-4704-9E18-E509512D2DE5}" type="pres">
      <dgm:prSet presAssocID="{95FCEF44-8AA1-4FF9-9D95-74C27AB23AE3}" presName="circle4" presStyleLbl="node1" presStyleIdx="3" presStyleCnt="4"/>
      <dgm:spPr/>
    </dgm:pt>
    <dgm:pt modelId="{606F23A2-ECE5-41C5-A8D3-7F80C60A46F5}" type="pres">
      <dgm:prSet presAssocID="{95FCEF44-8AA1-4FF9-9D95-74C27AB23AE3}" presName="rect4" presStyleLbl="alignAcc1" presStyleIdx="3" presStyleCnt="4"/>
      <dgm:spPr/>
    </dgm:pt>
    <dgm:pt modelId="{3ED08FD8-E48A-475A-9FF1-EB2B12AA5D12}" type="pres">
      <dgm:prSet presAssocID="{BB2CBAA7-49C5-468E-9D33-B340EF43E8E9}" presName="rect1ParTxNoCh" presStyleLbl="alignAcc1" presStyleIdx="3" presStyleCnt="4">
        <dgm:presLayoutVars>
          <dgm:chMax val="1"/>
          <dgm:bulletEnabled val="1"/>
        </dgm:presLayoutVars>
      </dgm:prSet>
      <dgm:spPr/>
    </dgm:pt>
    <dgm:pt modelId="{B8F0F867-7AD5-46E9-91B8-89A882C7E750}" type="pres">
      <dgm:prSet presAssocID="{37EE4ED8-DF46-421C-913C-18A4A3AD827D}" presName="rect2ParTxNoCh" presStyleLbl="alignAcc1" presStyleIdx="3" presStyleCnt="4">
        <dgm:presLayoutVars>
          <dgm:chMax val="1"/>
          <dgm:bulletEnabled val="1"/>
        </dgm:presLayoutVars>
      </dgm:prSet>
      <dgm:spPr/>
    </dgm:pt>
    <dgm:pt modelId="{D71C15BC-9CC1-4433-B651-056173A1DF5D}" type="pres">
      <dgm:prSet presAssocID="{50B8A7B7-83BD-446C-A766-ABFCB924A592}" presName="rect3ParTxNoCh" presStyleLbl="alignAcc1" presStyleIdx="3" presStyleCnt="4">
        <dgm:presLayoutVars>
          <dgm:chMax val="1"/>
          <dgm:bulletEnabled val="1"/>
        </dgm:presLayoutVars>
      </dgm:prSet>
      <dgm:spPr/>
    </dgm:pt>
    <dgm:pt modelId="{7B9310F0-6374-4F4E-8A5B-BE9749B67A69}" type="pres">
      <dgm:prSet presAssocID="{95FCEF44-8AA1-4FF9-9D95-74C27AB23AE3}" presName="rect4ParTxNoCh" presStyleLbl="alignAcc1" presStyleIdx="3" presStyleCnt="4">
        <dgm:presLayoutVars>
          <dgm:chMax val="1"/>
          <dgm:bulletEnabled val="1"/>
        </dgm:presLayoutVars>
      </dgm:prSet>
      <dgm:spPr/>
    </dgm:pt>
  </dgm:ptLst>
  <dgm:cxnLst>
    <dgm:cxn modelId="{884E5508-75F8-41D0-98FF-52E7A70E7045}" type="presOf" srcId="{50B8A7B7-83BD-446C-A766-ABFCB924A592}" destId="{D71C15BC-9CC1-4433-B651-056173A1DF5D}" srcOrd="1" destOrd="0" presId="urn:microsoft.com/office/officeart/2005/8/layout/target3"/>
    <dgm:cxn modelId="{42DEDD16-50E0-4562-8173-04F39C89B9AF}" type="presOf" srcId="{BB2CBAA7-49C5-468E-9D33-B340EF43E8E9}" destId="{65339A37-6992-4598-B55C-5D9E1212C71B}" srcOrd="0" destOrd="0" presId="urn:microsoft.com/office/officeart/2005/8/layout/target3"/>
    <dgm:cxn modelId="{2E762225-A078-4621-949D-55C9B2FFB88D}" type="presOf" srcId="{37EE4ED8-DF46-421C-913C-18A4A3AD827D}" destId="{B8F0F867-7AD5-46E9-91B8-89A882C7E750}" srcOrd="1" destOrd="0" presId="urn:microsoft.com/office/officeart/2005/8/layout/target3"/>
    <dgm:cxn modelId="{E71DC32D-A218-4580-B5A8-FD47CBA0EEE7}" type="presOf" srcId="{95FCEF44-8AA1-4FF9-9D95-74C27AB23AE3}" destId="{7B9310F0-6374-4F4E-8A5B-BE9749B67A69}" srcOrd="1" destOrd="0" presId="urn:microsoft.com/office/officeart/2005/8/layout/target3"/>
    <dgm:cxn modelId="{73E9A030-967F-4FEF-B077-FDF242D2B2F1}" type="presOf" srcId="{37EE4ED8-DF46-421C-913C-18A4A3AD827D}" destId="{C8CD7852-FDF1-48C7-89B4-CB9212D82C99}" srcOrd="0" destOrd="0" presId="urn:microsoft.com/office/officeart/2005/8/layout/target3"/>
    <dgm:cxn modelId="{738E3834-5907-444A-B747-F59FE0455C1B}" type="presOf" srcId="{BB2CBAA7-49C5-468E-9D33-B340EF43E8E9}" destId="{3ED08FD8-E48A-475A-9FF1-EB2B12AA5D12}" srcOrd="1" destOrd="0" presId="urn:microsoft.com/office/officeart/2005/8/layout/target3"/>
    <dgm:cxn modelId="{7254C05B-F597-4B22-87AE-F29BA6D0565C}" srcId="{23325C64-3CBB-42B2-AC2D-CF1A6D350879}" destId="{37EE4ED8-DF46-421C-913C-18A4A3AD827D}" srcOrd="1" destOrd="0" parTransId="{166EA9CE-B460-453B-BC2D-C84920572B05}" sibTransId="{72E56F9B-C734-41BE-9572-27AB461D0520}"/>
    <dgm:cxn modelId="{4FB38E42-7163-40C6-93A6-384A9401F798}" srcId="{23325C64-3CBB-42B2-AC2D-CF1A6D350879}" destId="{50B8A7B7-83BD-446C-A766-ABFCB924A592}" srcOrd="2" destOrd="0" parTransId="{202A6053-D717-4FC8-9D76-39C34EF898AB}" sibTransId="{30AB26AD-62FB-4F2E-9559-851D4C949C16}"/>
    <dgm:cxn modelId="{51E5C054-E12D-4B3F-8746-55E5C7CB3CD1}" type="presOf" srcId="{95FCEF44-8AA1-4FF9-9D95-74C27AB23AE3}" destId="{606F23A2-ECE5-41C5-A8D3-7F80C60A46F5}" srcOrd="0" destOrd="0" presId="urn:microsoft.com/office/officeart/2005/8/layout/target3"/>
    <dgm:cxn modelId="{4E22199E-AE1E-4C66-94C3-6A0E8A9CEEFB}" type="presOf" srcId="{50B8A7B7-83BD-446C-A766-ABFCB924A592}" destId="{AC92448B-423C-4DF9-AC0F-63734DF0E791}" srcOrd="0" destOrd="0" presId="urn:microsoft.com/office/officeart/2005/8/layout/target3"/>
    <dgm:cxn modelId="{9650329E-AC8F-4796-9EA0-EFB91193EEE2}" srcId="{23325C64-3CBB-42B2-AC2D-CF1A6D350879}" destId="{BB2CBAA7-49C5-468E-9D33-B340EF43E8E9}" srcOrd="0" destOrd="0" parTransId="{23B4C77F-2441-42C9-BC96-7F4700E29DAE}" sibTransId="{D94DAAA2-B509-414C-A04A-0E8C60C212FB}"/>
    <dgm:cxn modelId="{CDA3ACAC-1B2C-45C3-86C0-234BA832D21C}" type="presOf" srcId="{23325C64-3CBB-42B2-AC2D-CF1A6D350879}" destId="{74F8CE85-3D7A-4D1C-8180-9F319932EE35}" srcOrd="0" destOrd="0" presId="urn:microsoft.com/office/officeart/2005/8/layout/target3"/>
    <dgm:cxn modelId="{A91662CD-2288-4F71-8BA1-243BAF7E320B}" srcId="{23325C64-3CBB-42B2-AC2D-CF1A6D350879}" destId="{95FCEF44-8AA1-4FF9-9D95-74C27AB23AE3}" srcOrd="3" destOrd="0" parTransId="{0095B7DD-4A81-44F5-B178-98C6E39EE9C0}" sibTransId="{65AE4E20-E03C-4406-8D76-D2A6F5EFF918}"/>
    <dgm:cxn modelId="{69BB4F99-D7A7-4CC7-8DFE-A07F456EF62A}" type="presParOf" srcId="{74F8CE85-3D7A-4D1C-8180-9F319932EE35}" destId="{4B950CC8-233F-4DC1-B533-97C17B1D3B56}" srcOrd="0" destOrd="0" presId="urn:microsoft.com/office/officeart/2005/8/layout/target3"/>
    <dgm:cxn modelId="{BF9D170C-B68D-49AF-9E76-B5BC8293DDDC}" type="presParOf" srcId="{74F8CE85-3D7A-4D1C-8180-9F319932EE35}" destId="{B58849CF-346B-4894-B7CE-641023103DC8}" srcOrd="1" destOrd="0" presId="urn:microsoft.com/office/officeart/2005/8/layout/target3"/>
    <dgm:cxn modelId="{51F2C654-42D8-45FE-869B-E409664A2F10}" type="presParOf" srcId="{74F8CE85-3D7A-4D1C-8180-9F319932EE35}" destId="{65339A37-6992-4598-B55C-5D9E1212C71B}" srcOrd="2" destOrd="0" presId="urn:microsoft.com/office/officeart/2005/8/layout/target3"/>
    <dgm:cxn modelId="{B4D40BF6-96BA-4223-9AC8-159B4B5B21D9}" type="presParOf" srcId="{74F8CE85-3D7A-4D1C-8180-9F319932EE35}" destId="{2101008D-7C19-4CE0-9171-B6F2D2B09658}" srcOrd="3" destOrd="0" presId="urn:microsoft.com/office/officeart/2005/8/layout/target3"/>
    <dgm:cxn modelId="{181C0CDA-F4BA-4BC1-83EF-0806EDCC0227}" type="presParOf" srcId="{74F8CE85-3D7A-4D1C-8180-9F319932EE35}" destId="{D15B3175-2120-456D-8164-E654F36BD662}" srcOrd="4" destOrd="0" presId="urn:microsoft.com/office/officeart/2005/8/layout/target3"/>
    <dgm:cxn modelId="{3875ADC6-CE78-490F-8DDC-B4E8FBB54B36}" type="presParOf" srcId="{74F8CE85-3D7A-4D1C-8180-9F319932EE35}" destId="{C8CD7852-FDF1-48C7-89B4-CB9212D82C99}" srcOrd="5" destOrd="0" presId="urn:microsoft.com/office/officeart/2005/8/layout/target3"/>
    <dgm:cxn modelId="{192D85EF-DA94-4A22-9214-409631A2ABB2}" type="presParOf" srcId="{74F8CE85-3D7A-4D1C-8180-9F319932EE35}" destId="{772B6880-2F40-4FA2-BDE3-B2C9F6EEE2B3}" srcOrd="6" destOrd="0" presId="urn:microsoft.com/office/officeart/2005/8/layout/target3"/>
    <dgm:cxn modelId="{E2CD644B-E567-4BAD-A118-A6AFFE43E8D6}" type="presParOf" srcId="{74F8CE85-3D7A-4D1C-8180-9F319932EE35}" destId="{D35831C0-63FB-418C-8C61-C11A414D4583}" srcOrd="7" destOrd="0" presId="urn:microsoft.com/office/officeart/2005/8/layout/target3"/>
    <dgm:cxn modelId="{D1A7FBFE-7903-42A8-9C94-AB9CDBC51AD5}" type="presParOf" srcId="{74F8CE85-3D7A-4D1C-8180-9F319932EE35}" destId="{AC92448B-423C-4DF9-AC0F-63734DF0E791}" srcOrd="8" destOrd="0" presId="urn:microsoft.com/office/officeart/2005/8/layout/target3"/>
    <dgm:cxn modelId="{BDE355EA-0C84-448C-9CA6-60CD93544C6D}" type="presParOf" srcId="{74F8CE85-3D7A-4D1C-8180-9F319932EE35}" destId="{D323AA8B-D702-4145-A6DF-7586B708FDA2}" srcOrd="9" destOrd="0" presId="urn:microsoft.com/office/officeart/2005/8/layout/target3"/>
    <dgm:cxn modelId="{8C3169A1-0A32-4BB6-9785-A76A83D4F8D6}" type="presParOf" srcId="{74F8CE85-3D7A-4D1C-8180-9F319932EE35}" destId="{FEAD8B33-E7F7-4704-9E18-E509512D2DE5}" srcOrd="10" destOrd="0" presId="urn:microsoft.com/office/officeart/2005/8/layout/target3"/>
    <dgm:cxn modelId="{9DD5691D-CB40-4FA8-9918-0FBD486C7431}" type="presParOf" srcId="{74F8CE85-3D7A-4D1C-8180-9F319932EE35}" destId="{606F23A2-ECE5-41C5-A8D3-7F80C60A46F5}" srcOrd="11" destOrd="0" presId="urn:microsoft.com/office/officeart/2005/8/layout/target3"/>
    <dgm:cxn modelId="{B26A7372-33F7-47D6-AF77-F14E7F575658}" type="presParOf" srcId="{74F8CE85-3D7A-4D1C-8180-9F319932EE35}" destId="{3ED08FD8-E48A-475A-9FF1-EB2B12AA5D12}" srcOrd="12" destOrd="0" presId="urn:microsoft.com/office/officeart/2005/8/layout/target3"/>
    <dgm:cxn modelId="{3A2C6A6F-1ED0-4506-94A1-2C4E12916AFF}" type="presParOf" srcId="{74F8CE85-3D7A-4D1C-8180-9F319932EE35}" destId="{B8F0F867-7AD5-46E9-91B8-89A882C7E750}" srcOrd="13" destOrd="0" presId="urn:microsoft.com/office/officeart/2005/8/layout/target3"/>
    <dgm:cxn modelId="{8E636493-2C7B-40AA-84A8-4723B43AB101}" type="presParOf" srcId="{74F8CE85-3D7A-4D1C-8180-9F319932EE35}" destId="{D71C15BC-9CC1-4433-B651-056173A1DF5D}" srcOrd="14" destOrd="0" presId="urn:microsoft.com/office/officeart/2005/8/layout/target3"/>
    <dgm:cxn modelId="{4A228C04-0FC5-46A0-B578-26DCE32F2E3F}" type="presParOf" srcId="{74F8CE85-3D7A-4D1C-8180-9F319932EE35}" destId="{7B9310F0-6374-4F4E-8A5B-BE9749B67A69}"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4A64A1-F47A-4B90-B817-917635B720C2}" type="doc">
      <dgm:prSet loTypeId="urn:microsoft.com/office/officeart/2005/8/layout/hList7" loCatId="list" qsTypeId="urn:microsoft.com/office/officeart/2005/8/quickstyle/simple1" qsCatId="simple" csTypeId="urn:microsoft.com/office/officeart/2005/8/colors/colorful5" csCatId="colorful" phldr="1"/>
      <dgm:spPr/>
      <dgm:t>
        <a:bodyPr/>
        <a:lstStyle/>
        <a:p>
          <a:endParaRPr lang="bs-Latn-BA"/>
        </a:p>
      </dgm:t>
    </dgm:pt>
    <dgm:pt modelId="{2A258114-C8BE-461C-A560-561C6E770C0F}">
      <dgm:prSet custT="1"/>
      <dgm:spPr/>
      <dgm:t>
        <a:bodyPr/>
        <a:lstStyle/>
        <a:p>
          <a:pPr rtl="0"/>
          <a:r>
            <a:rPr lang="sr-Latn-CS" sz="2400" u="sng" dirty="0"/>
            <a:t>odbaciti žalbu kao neblagovremenu ili kao nedopuštenu</a:t>
          </a:r>
          <a:r>
            <a:rPr lang="sr-Latn-CS" sz="2400" dirty="0"/>
            <a:t> </a:t>
          </a:r>
          <a:endParaRPr lang="bs-Latn-BA" sz="2400" dirty="0"/>
        </a:p>
      </dgm:t>
    </dgm:pt>
    <dgm:pt modelId="{D140563D-BCE3-4808-B5CB-16DBBE72F180}" type="parTrans" cxnId="{D3387205-D6B1-49EE-8462-49E48D07D451}">
      <dgm:prSet/>
      <dgm:spPr/>
      <dgm:t>
        <a:bodyPr/>
        <a:lstStyle/>
        <a:p>
          <a:endParaRPr lang="bs-Latn-BA"/>
        </a:p>
      </dgm:t>
    </dgm:pt>
    <dgm:pt modelId="{095E5F79-633F-4708-9795-6BDAE6F7B17A}" type="sibTrans" cxnId="{D3387205-D6B1-49EE-8462-49E48D07D451}">
      <dgm:prSet/>
      <dgm:spPr/>
      <dgm:t>
        <a:bodyPr/>
        <a:lstStyle/>
        <a:p>
          <a:endParaRPr lang="bs-Latn-BA"/>
        </a:p>
      </dgm:t>
    </dgm:pt>
    <dgm:pt modelId="{B45C5283-7AE3-4C56-881A-28724FDF882C}">
      <dgm:prSet custT="1"/>
      <dgm:spPr/>
      <dgm:t>
        <a:bodyPr/>
        <a:lstStyle/>
        <a:p>
          <a:pPr rtl="0"/>
          <a:r>
            <a:rPr lang="sr-Latn-CS" sz="2000" u="sng" dirty="0"/>
            <a:t>odbiti žalbu kao neosnovanu i potvrditi prvostepenu presudu</a:t>
          </a:r>
          <a:r>
            <a:rPr lang="sr-Latn-CS" sz="2000" dirty="0"/>
            <a:t> </a:t>
          </a:r>
          <a:endParaRPr lang="bs-Latn-BA" sz="2000" dirty="0"/>
        </a:p>
      </dgm:t>
    </dgm:pt>
    <dgm:pt modelId="{632686ED-7656-44C3-88B0-00564E0D4FCF}" type="parTrans" cxnId="{7CB72F5A-4F7F-4581-BDF9-1BEFD9A69768}">
      <dgm:prSet/>
      <dgm:spPr/>
      <dgm:t>
        <a:bodyPr/>
        <a:lstStyle/>
        <a:p>
          <a:endParaRPr lang="bs-Latn-BA"/>
        </a:p>
      </dgm:t>
    </dgm:pt>
    <dgm:pt modelId="{9926CAD4-F11D-4238-9B3E-8AA1CBF80EFD}" type="sibTrans" cxnId="{7CB72F5A-4F7F-4581-BDF9-1BEFD9A69768}">
      <dgm:prSet/>
      <dgm:spPr/>
      <dgm:t>
        <a:bodyPr/>
        <a:lstStyle/>
        <a:p>
          <a:endParaRPr lang="bs-Latn-BA"/>
        </a:p>
      </dgm:t>
    </dgm:pt>
    <dgm:pt modelId="{86E85750-AD7E-4BF0-B8E7-D39220B00131}">
      <dgm:prSet custT="1"/>
      <dgm:spPr/>
      <dgm:t>
        <a:bodyPr/>
        <a:lstStyle/>
        <a:p>
          <a:pPr rtl="0"/>
          <a:r>
            <a:rPr lang="sr-Latn-CS" sz="2800" u="sng" dirty="0"/>
            <a:t>preinačiti prvostepenu presudu</a:t>
          </a:r>
          <a:r>
            <a:rPr lang="sr-Latn-CS" sz="2800" dirty="0"/>
            <a:t> </a:t>
          </a:r>
          <a:endParaRPr lang="bs-Latn-BA" sz="2800" dirty="0"/>
        </a:p>
      </dgm:t>
    </dgm:pt>
    <dgm:pt modelId="{17605CFD-6BBA-444A-BD9C-127664F6E818}" type="parTrans" cxnId="{A47F152F-9B87-487A-9B8D-992F2E6ADB6D}">
      <dgm:prSet/>
      <dgm:spPr/>
      <dgm:t>
        <a:bodyPr/>
        <a:lstStyle/>
        <a:p>
          <a:endParaRPr lang="bs-Latn-BA"/>
        </a:p>
      </dgm:t>
    </dgm:pt>
    <dgm:pt modelId="{9DF8A95D-9F19-40A0-ACC0-BE60DE6BAFF0}" type="sibTrans" cxnId="{A47F152F-9B87-487A-9B8D-992F2E6ADB6D}">
      <dgm:prSet/>
      <dgm:spPr/>
      <dgm:t>
        <a:bodyPr/>
        <a:lstStyle/>
        <a:p>
          <a:endParaRPr lang="bs-Latn-BA"/>
        </a:p>
      </dgm:t>
    </dgm:pt>
    <dgm:pt modelId="{1CDECF16-6568-4F70-890E-118516F9D79A}">
      <dgm:prSet custT="1"/>
      <dgm:spPr/>
      <dgm:t>
        <a:bodyPr/>
        <a:lstStyle/>
        <a:p>
          <a:pPr rtl="0"/>
          <a:r>
            <a:rPr lang="sr-Latn-CS" sz="2400" u="sng" dirty="0"/>
            <a:t>ukinuti presudu i održati pretres </a:t>
          </a:r>
          <a:endParaRPr lang="bs-Latn-BA" sz="2400" dirty="0"/>
        </a:p>
      </dgm:t>
    </dgm:pt>
    <dgm:pt modelId="{7F0CA64D-C02E-433E-B21B-79E0724C80E7}" type="parTrans" cxnId="{3632C7D5-BB40-4146-91BD-1991E22D9ED1}">
      <dgm:prSet/>
      <dgm:spPr/>
      <dgm:t>
        <a:bodyPr/>
        <a:lstStyle/>
        <a:p>
          <a:endParaRPr lang="bs-Latn-BA"/>
        </a:p>
      </dgm:t>
    </dgm:pt>
    <dgm:pt modelId="{4C1791BD-4471-487A-89C3-712919A24E62}" type="sibTrans" cxnId="{3632C7D5-BB40-4146-91BD-1991E22D9ED1}">
      <dgm:prSet/>
      <dgm:spPr/>
      <dgm:t>
        <a:bodyPr/>
        <a:lstStyle/>
        <a:p>
          <a:endParaRPr lang="bs-Latn-BA"/>
        </a:p>
      </dgm:t>
    </dgm:pt>
    <dgm:pt modelId="{8094AB65-C279-4E2E-8125-918535078927}">
      <dgm:prSet custT="1"/>
      <dgm:spPr/>
      <dgm:t>
        <a:bodyPr/>
        <a:lstStyle/>
        <a:p>
          <a:pPr rtl="0"/>
          <a:r>
            <a:rPr lang="sr-Latn-CS" sz="2000" u="sng" dirty="0"/>
            <a:t>ukinuti presudu i vratiti predmet prvostepenom sudu na ponovno odlučivanje</a:t>
          </a:r>
          <a:endParaRPr lang="bs-Latn-BA" sz="2000" dirty="0"/>
        </a:p>
      </dgm:t>
    </dgm:pt>
    <dgm:pt modelId="{C4FB1291-B7BF-4EBF-A34A-33E78A668D21}" type="parTrans" cxnId="{FD421B3E-1E62-4511-8C22-B82A3EA5EC2B}">
      <dgm:prSet/>
      <dgm:spPr/>
      <dgm:t>
        <a:bodyPr/>
        <a:lstStyle/>
        <a:p>
          <a:endParaRPr lang="bs-Latn-BA"/>
        </a:p>
      </dgm:t>
    </dgm:pt>
    <dgm:pt modelId="{6215667E-0CE2-490F-8E5C-796C08D37564}" type="sibTrans" cxnId="{FD421B3E-1E62-4511-8C22-B82A3EA5EC2B}">
      <dgm:prSet/>
      <dgm:spPr/>
      <dgm:t>
        <a:bodyPr/>
        <a:lstStyle/>
        <a:p>
          <a:endParaRPr lang="bs-Latn-BA"/>
        </a:p>
      </dgm:t>
    </dgm:pt>
    <dgm:pt modelId="{1F4CD4D5-B233-403E-A93C-4C96886F0CF4}" type="pres">
      <dgm:prSet presAssocID="{614A64A1-F47A-4B90-B817-917635B720C2}" presName="Name0" presStyleCnt="0">
        <dgm:presLayoutVars>
          <dgm:dir/>
          <dgm:resizeHandles val="exact"/>
        </dgm:presLayoutVars>
      </dgm:prSet>
      <dgm:spPr/>
    </dgm:pt>
    <dgm:pt modelId="{41A4AE0F-DF50-4F77-8F3C-683BA0B819A6}" type="pres">
      <dgm:prSet presAssocID="{614A64A1-F47A-4B90-B817-917635B720C2}" presName="fgShape" presStyleLbl="fgShp" presStyleIdx="0" presStyleCnt="1"/>
      <dgm:spPr/>
    </dgm:pt>
    <dgm:pt modelId="{2D94A84D-8BFF-43C5-B223-14299CA60AC7}" type="pres">
      <dgm:prSet presAssocID="{614A64A1-F47A-4B90-B817-917635B720C2}" presName="linComp" presStyleCnt="0"/>
      <dgm:spPr/>
    </dgm:pt>
    <dgm:pt modelId="{D0D416DE-3EB8-456C-B661-2E546CB11427}" type="pres">
      <dgm:prSet presAssocID="{2A258114-C8BE-461C-A560-561C6E770C0F}" presName="compNode" presStyleCnt="0"/>
      <dgm:spPr/>
    </dgm:pt>
    <dgm:pt modelId="{C2517614-8DDD-44C6-837A-3694AB312702}" type="pres">
      <dgm:prSet presAssocID="{2A258114-C8BE-461C-A560-561C6E770C0F}" presName="bkgdShape" presStyleLbl="node1" presStyleIdx="0" presStyleCnt="5"/>
      <dgm:spPr/>
    </dgm:pt>
    <dgm:pt modelId="{CAF80362-C4BC-4F99-A3AA-E5D92A96C4CE}" type="pres">
      <dgm:prSet presAssocID="{2A258114-C8BE-461C-A560-561C6E770C0F}" presName="nodeTx" presStyleLbl="node1" presStyleIdx="0" presStyleCnt="5">
        <dgm:presLayoutVars>
          <dgm:bulletEnabled val="1"/>
        </dgm:presLayoutVars>
      </dgm:prSet>
      <dgm:spPr/>
    </dgm:pt>
    <dgm:pt modelId="{17303D2A-AB88-4E95-8475-FF618645A8D3}" type="pres">
      <dgm:prSet presAssocID="{2A258114-C8BE-461C-A560-561C6E770C0F}" presName="invisiNode" presStyleLbl="node1" presStyleIdx="0" presStyleCnt="5"/>
      <dgm:spPr/>
    </dgm:pt>
    <dgm:pt modelId="{129D7C4E-7917-47BF-A278-04BD04147F93}" type="pres">
      <dgm:prSet presAssocID="{2A258114-C8BE-461C-A560-561C6E770C0F}" presName="imagNode" presStyleLbl="fgImgPlace1" presStyleIdx="0" presStyleCnt="5"/>
      <dgm:spPr/>
    </dgm:pt>
    <dgm:pt modelId="{3EBFBFC1-A9F0-4B8F-873D-99F06C175679}" type="pres">
      <dgm:prSet presAssocID="{095E5F79-633F-4708-9795-6BDAE6F7B17A}" presName="sibTrans" presStyleLbl="sibTrans2D1" presStyleIdx="0" presStyleCnt="0"/>
      <dgm:spPr/>
    </dgm:pt>
    <dgm:pt modelId="{3DA1ECB5-0705-468B-B6B6-F3CA91EAC709}" type="pres">
      <dgm:prSet presAssocID="{B45C5283-7AE3-4C56-881A-28724FDF882C}" presName="compNode" presStyleCnt="0"/>
      <dgm:spPr/>
    </dgm:pt>
    <dgm:pt modelId="{02E59257-A2FE-47A0-8EBE-4024D8E93A12}" type="pres">
      <dgm:prSet presAssocID="{B45C5283-7AE3-4C56-881A-28724FDF882C}" presName="bkgdShape" presStyleLbl="node1" presStyleIdx="1" presStyleCnt="5"/>
      <dgm:spPr/>
    </dgm:pt>
    <dgm:pt modelId="{F2953244-2054-477D-8F13-871408A85D96}" type="pres">
      <dgm:prSet presAssocID="{B45C5283-7AE3-4C56-881A-28724FDF882C}" presName="nodeTx" presStyleLbl="node1" presStyleIdx="1" presStyleCnt="5">
        <dgm:presLayoutVars>
          <dgm:bulletEnabled val="1"/>
        </dgm:presLayoutVars>
      </dgm:prSet>
      <dgm:spPr/>
    </dgm:pt>
    <dgm:pt modelId="{C2A0D133-5F7B-44B9-B41D-12959D6FCAC6}" type="pres">
      <dgm:prSet presAssocID="{B45C5283-7AE3-4C56-881A-28724FDF882C}" presName="invisiNode" presStyleLbl="node1" presStyleIdx="1" presStyleCnt="5"/>
      <dgm:spPr/>
    </dgm:pt>
    <dgm:pt modelId="{BFB207D3-EE2C-47A3-9003-7A36A6271E25}" type="pres">
      <dgm:prSet presAssocID="{B45C5283-7AE3-4C56-881A-28724FDF882C}" presName="imagNode" presStyleLbl="fgImgPlace1" presStyleIdx="1" presStyleCnt="5"/>
      <dgm:spPr/>
    </dgm:pt>
    <dgm:pt modelId="{F838A0E3-2E82-41B2-BFB5-C2AD9361FBF5}" type="pres">
      <dgm:prSet presAssocID="{9926CAD4-F11D-4238-9B3E-8AA1CBF80EFD}" presName="sibTrans" presStyleLbl="sibTrans2D1" presStyleIdx="0" presStyleCnt="0"/>
      <dgm:spPr/>
    </dgm:pt>
    <dgm:pt modelId="{398BE336-7A31-4E89-A776-E3D13947B715}" type="pres">
      <dgm:prSet presAssocID="{86E85750-AD7E-4BF0-B8E7-D39220B00131}" presName="compNode" presStyleCnt="0"/>
      <dgm:spPr/>
    </dgm:pt>
    <dgm:pt modelId="{EF1B9F6E-67FC-4EAF-BFFB-F06A5771B09F}" type="pres">
      <dgm:prSet presAssocID="{86E85750-AD7E-4BF0-B8E7-D39220B00131}" presName="bkgdShape" presStyleLbl="node1" presStyleIdx="2" presStyleCnt="5"/>
      <dgm:spPr/>
    </dgm:pt>
    <dgm:pt modelId="{17F92249-07C1-4D4B-B6FE-FE16F51894BA}" type="pres">
      <dgm:prSet presAssocID="{86E85750-AD7E-4BF0-B8E7-D39220B00131}" presName="nodeTx" presStyleLbl="node1" presStyleIdx="2" presStyleCnt="5">
        <dgm:presLayoutVars>
          <dgm:bulletEnabled val="1"/>
        </dgm:presLayoutVars>
      </dgm:prSet>
      <dgm:spPr/>
    </dgm:pt>
    <dgm:pt modelId="{2C2C691C-4540-4247-A458-F293785C351A}" type="pres">
      <dgm:prSet presAssocID="{86E85750-AD7E-4BF0-B8E7-D39220B00131}" presName="invisiNode" presStyleLbl="node1" presStyleIdx="2" presStyleCnt="5"/>
      <dgm:spPr/>
    </dgm:pt>
    <dgm:pt modelId="{C308479B-2D63-473B-AA4B-2126C1E7929D}" type="pres">
      <dgm:prSet presAssocID="{86E85750-AD7E-4BF0-B8E7-D39220B00131}" presName="imagNode" presStyleLbl="fgImgPlace1" presStyleIdx="2" presStyleCnt="5"/>
      <dgm:spPr/>
    </dgm:pt>
    <dgm:pt modelId="{EAFCEA75-4A1E-4861-84B2-BB747C786187}" type="pres">
      <dgm:prSet presAssocID="{9DF8A95D-9F19-40A0-ACC0-BE60DE6BAFF0}" presName="sibTrans" presStyleLbl="sibTrans2D1" presStyleIdx="0" presStyleCnt="0"/>
      <dgm:spPr/>
    </dgm:pt>
    <dgm:pt modelId="{FBB0CBD6-EC82-4AF5-8707-D0267D337A04}" type="pres">
      <dgm:prSet presAssocID="{1CDECF16-6568-4F70-890E-118516F9D79A}" presName="compNode" presStyleCnt="0"/>
      <dgm:spPr/>
    </dgm:pt>
    <dgm:pt modelId="{8C687853-1FF0-432A-AE02-32371DF508F0}" type="pres">
      <dgm:prSet presAssocID="{1CDECF16-6568-4F70-890E-118516F9D79A}" presName="bkgdShape" presStyleLbl="node1" presStyleIdx="3" presStyleCnt="5"/>
      <dgm:spPr/>
    </dgm:pt>
    <dgm:pt modelId="{465F0CA0-3737-4BAC-9425-F01278490556}" type="pres">
      <dgm:prSet presAssocID="{1CDECF16-6568-4F70-890E-118516F9D79A}" presName="nodeTx" presStyleLbl="node1" presStyleIdx="3" presStyleCnt="5">
        <dgm:presLayoutVars>
          <dgm:bulletEnabled val="1"/>
        </dgm:presLayoutVars>
      </dgm:prSet>
      <dgm:spPr/>
    </dgm:pt>
    <dgm:pt modelId="{ADCA7CDB-F140-4DF0-8A04-A9A258A39E74}" type="pres">
      <dgm:prSet presAssocID="{1CDECF16-6568-4F70-890E-118516F9D79A}" presName="invisiNode" presStyleLbl="node1" presStyleIdx="3" presStyleCnt="5"/>
      <dgm:spPr/>
    </dgm:pt>
    <dgm:pt modelId="{DB2CB9C8-B902-446A-962D-A8C0B522F648}" type="pres">
      <dgm:prSet presAssocID="{1CDECF16-6568-4F70-890E-118516F9D79A}" presName="imagNode" presStyleLbl="fgImgPlace1" presStyleIdx="3" presStyleCnt="5"/>
      <dgm:spPr/>
    </dgm:pt>
    <dgm:pt modelId="{82A4AFD4-E37B-4B83-A54F-F571B32DEA9F}" type="pres">
      <dgm:prSet presAssocID="{4C1791BD-4471-487A-89C3-712919A24E62}" presName="sibTrans" presStyleLbl="sibTrans2D1" presStyleIdx="0" presStyleCnt="0"/>
      <dgm:spPr/>
    </dgm:pt>
    <dgm:pt modelId="{5A10315C-AD6F-4ABD-B693-D914732D4823}" type="pres">
      <dgm:prSet presAssocID="{8094AB65-C279-4E2E-8125-918535078927}" presName="compNode" presStyleCnt="0"/>
      <dgm:spPr/>
    </dgm:pt>
    <dgm:pt modelId="{4F973236-3E26-4CBA-A536-C464DF4AC6C1}" type="pres">
      <dgm:prSet presAssocID="{8094AB65-C279-4E2E-8125-918535078927}" presName="bkgdShape" presStyleLbl="node1" presStyleIdx="4" presStyleCnt="5"/>
      <dgm:spPr/>
    </dgm:pt>
    <dgm:pt modelId="{E9F0F395-6F81-476E-979E-DABB7B37E1D0}" type="pres">
      <dgm:prSet presAssocID="{8094AB65-C279-4E2E-8125-918535078927}" presName="nodeTx" presStyleLbl="node1" presStyleIdx="4" presStyleCnt="5">
        <dgm:presLayoutVars>
          <dgm:bulletEnabled val="1"/>
        </dgm:presLayoutVars>
      </dgm:prSet>
      <dgm:spPr/>
    </dgm:pt>
    <dgm:pt modelId="{26B482C1-3675-4C1B-B134-7B7715143E3E}" type="pres">
      <dgm:prSet presAssocID="{8094AB65-C279-4E2E-8125-918535078927}" presName="invisiNode" presStyleLbl="node1" presStyleIdx="4" presStyleCnt="5"/>
      <dgm:spPr/>
    </dgm:pt>
    <dgm:pt modelId="{32C6FD4A-EC2A-4AEB-9CD0-E3B70A93DB18}" type="pres">
      <dgm:prSet presAssocID="{8094AB65-C279-4E2E-8125-918535078927}" presName="imagNode" presStyleLbl="fgImgPlace1" presStyleIdx="4" presStyleCnt="5" custScaleY="7825" custLinFactNeighborX="717"/>
      <dgm:spPr/>
    </dgm:pt>
  </dgm:ptLst>
  <dgm:cxnLst>
    <dgm:cxn modelId="{EFB93603-C5C0-44B6-BBE5-BD0676B0037E}" type="presOf" srcId="{2A258114-C8BE-461C-A560-561C6E770C0F}" destId="{CAF80362-C4BC-4F99-A3AA-E5D92A96C4CE}" srcOrd="1" destOrd="0" presId="urn:microsoft.com/office/officeart/2005/8/layout/hList7"/>
    <dgm:cxn modelId="{D3387205-D6B1-49EE-8462-49E48D07D451}" srcId="{614A64A1-F47A-4B90-B817-917635B720C2}" destId="{2A258114-C8BE-461C-A560-561C6E770C0F}" srcOrd="0" destOrd="0" parTransId="{D140563D-BCE3-4808-B5CB-16DBBE72F180}" sibTransId="{095E5F79-633F-4708-9795-6BDAE6F7B17A}"/>
    <dgm:cxn modelId="{FC40360F-06EF-4196-A27F-160BDE9EEF26}" type="presOf" srcId="{1CDECF16-6568-4F70-890E-118516F9D79A}" destId="{465F0CA0-3737-4BAC-9425-F01278490556}" srcOrd="1" destOrd="0" presId="urn:microsoft.com/office/officeart/2005/8/layout/hList7"/>
    <dgm:cxn modelId="{3759A821-73FE-4ACE-9F1C-1D734CBFB369}" type="presOf" srcId="{095E5F79-633F-4708-9795-6BDAE6F7B17A}" destId="{3EBFBFC1-A9F0-4B8F-873D-99F06C175679}" srcOrd="0" destOrd="0" presId="urn:microsoft.com/office/officeart/2005/8/layout/hList7"/>
    <dgm:cxn modelId="{2D2FCF28-0545-4CE0-BF80-6668FBB8C96E}" type="presOf" srcId="{8094AB65-C279-4E2E-8125-918535078927}" destId="{4F973236-3E26-4CBA-A536-C464DF4AC6C1}" srcOrd="0" destOrd="0" presId="urn:microsoft.com/office/officeart/2005/8/layout/hList7"/>
    <dgm:cxn modelId="{F7133829-1549-4BA8-92FD-F3BEEC684C32}" type="presOf" srcId="{86E85750-AD7E-4BF0-B8E7-D39220B00131}" destId="{17F92249-07C1-4D4B-B6FE-FE16F51894BA}" srcOrd="1" destOrd="0" presId="urn:microsoft.com/office/officeart/2005/8/layout/hList7"/>
    <dgm:cxn modelId="{A47F152F-9B87-487A-9B8D-992F2E6ADB6D}" srcId="{614A64A1-F47A-4B90-B817-917635B720C2}" destId="{86E85750-AD7E-4BF0-B8E7-D39220B00131}" srcOrd="2" destOrd="0" parTransId="{17605CFD-6BBA-444A-BD9C-127664F6E818}" sibTransId="{9DF8A95D-9F19-40A0-ACC0-BE60DE6BAFF0}"/>
    <dgm:cxn modelId="{0B05822F-61F8-4C68-A380-E20A9E66CC85}" type="presOf" srcId="{86E85750-AD7E-4BF0-B8E7-D39220B00131}" destId="{EF1B9F6E-67FC-4EAF-BFFB-F06A5771B09F}" srcOrd="0" destOrd="0" presId="urn:microsoft.com/office/officeart/2005/8/layout/hList7"/>
    <dgm:cxn modelId="{FD421B3E-1E62-4511-8C22-B82A3EA5EC2B}" srcId="{614A64A1-F47A-4B90-B817-917635B720C2}" destId="{8094AB65-C279-4E2E-8125-918535078927}" srcOrd="4" destOrd="0" parTransId="{C4FB1291-B7BF-4EBF-A34A-33E78A668D21}" sibTransId="{6215667E-0CE2-490F-8E5C-796C08D37564}"/>
    <dgm:cxn modelId="{398F4E42-1553-4D26-A0F7-84C942CC24F3}" type="presOf" srcId="{B45C5283-7AE3-4C56-881A-28724FDF882C}" destId="{F2953244-2054-477D-8F13-871408A85D96}" srcOrd="1" destOrd="0" presId="urn:microsoft.com/office/officeart/2005/8/layout/hList7"/>
    <dgm:cxn modelId="{A2F5AA79-0450-4CFC-9E85-302365CEC0B8}" type="presOf" srcId="{9DF8A95D-9F19-40A0-ACC0-BE60DE6BAFF0}" destId="{EAFCEA75-4A1E-4861-84B2-BB747C786187}" srcOrd="0" destOrd="0" presId="urn:microsoft.com/office/officeart/2005/8/layout/hList7"/>
    <dgm:cxn modelId="{7CB72F5A-4F7F-4581-BDF9-1BEFD9A69768}" srcId="{614A64A1-F47A-4B90-B817-917635B720C2}" destId="{B45C5283-7AE3-4C56-881A-28724FDF882C}" srcOrd="1" destOrd="0" parTransId="{632686ED-7656-44C3-88B0-00564E0D4FCF}" sibTransId="{9926CAD4-F11D-4238-9B3E-8AA1CBF80EFD}"/>
    <dgm:cxn modelId="{A658498E-E697-4EEA-B4DB-57CB24392DD3}" type="presOf" srcId="{2A258114-C8BE-461C-A560-561C6E770C0F}" destId="{C2517614-8DDD-44C6-837A-3694AB312702}" srcOrd="0" destOrd="0" presId="urn:microsoft.com/office/officeart/2005/8/layout/hList7"/>
    <dgm:cxn modelId="{64861890-47CD-4E7E-AAE2-49A6803B74A2}" type="presOf" srcId="{9926CAD4-F11D-4238-9B3E-8AA1CBF80EFD}" destId="{F838A0E3-2E82-41B2-BFB5-C2AD9361FBF5}" srcOrd="0" destOrd="0" presId="urn:microsoft.com/office/officeart/2005/8/layout/hList7"/>
    <dgm:cxn modelId="{BABADAA5-B317-4D62-878E-E9307E9159FE}" type="presOf" srcId="{8094AB65-C279-4E2E-8125-918535078927}" destId="{E9F0F395-6F81-476E-979E-DABB7B37E1D0}" srcOrd="1" destOrd="0" presId="urn:microsoft.com/office/officeart/2005/8/layout/hList7"/>
    <dgm:cxn modelId="{6CED50C4-C5BB-459B-993A-62573BF4AFAC}" type="presOf" srcId="{B45C5283-7AE3-4C56-881A-28724FDF882C}" destId="{02E59257-A2FE-47A0-8EBE-4024D8E93A12}" srcOrd="0" destOrd="0" presId="urn:microsoft.com/office/officeart/2005/8/layout/hList7"/>
    <dgm:cxn modelId="{2A41FAC6-B476-44E8-A682-FD4278D27C92}" type="presOf" srcId="{4C1791BD-4471-487A-89C3-712919A24E62}" destId="{82A4AFD4-E37B-4B83-A54F-F571B32DEA9F}" srcOrd="0" destOrd="0" presId="urn:microsoft.com/office/officeart/2005/8/layout/hList7"/>
    <dgm:cxn modelId="{3632C7D5-BB40-4146-91BD-1991E22D9ED1}" srcId="{614A64A1-F47A-4B90-B817-917635B720C2}" destId="{1CDECF16-6568-4F70-890E-118516F9D79A}" srcOrd="3" destOrd="0" parTransId="{7F0CA64D-C02E-433E-B21B-79E0724C80E7}" sibTransId="{4C1791BD-4471-487A-89C3-712919A24E62}"/>
    <dgm:cxn modelId="{706B1DD9-1D77-4467-A4CD-AFDE03B1AA87}" type="presOf" srcId="{614A64A1-F47A-4B90-B817-917635B720C2}" destId="{1F4CD4D5-B233-403E-A93C-4C96886F0CF4}" srcOrd="0" destOrd="0" presId="urn:microsoft.com/office/officeart/2005/8/layout/hList7"/>
    <dgm:cxn modelId="{CC3B90DE-F3DA-41E0-97D3-440A6947F449}" type="presOf" srcId="{1CDECF16-6568-4F70-890E-118516F9D79A}" destId="{8C687853-1FF0-432A-AE02-32371DF508F0}" srcOrd="0" destOrd="0" presId="urn:microsoft.com/office/officeart/2005/8/layout/hList7"/>
    <dgm:cxn modelId="{A909082C-A0F9-4F77-8E6E-5C3532018F38}" type="presParOf" srcId="{1F4CD4D5-B233-403E-A93C-4C96886F0CF4}" destId="{41A4AE0F-DF50-4F77-8F3C-683BA0B819A6}" srcOrd="0" destOrd="0" presId="urn:microsoft.com/office/officeart/2005/8/layout/hList7"/>
    <dgm:cxn modelId="{5C8D6EAA-CBDA-4408-B67C-2C7A7D847E17}" type="presParOf" srcId="{1F4CD4D5-B233-403E-A93C-4C96886F0CF4}" destId="{2D94A84D-8BFF-43C5-B223-14299CA60AC7}" srcOrd="1" destOrd="0" presId="urn:microsoft.com/office/officeart/2005/8/layout/hList7"/>
    <dgm:cxn modelId="{BFBDC95F-3A2A-45CF-8199-CF756035AC78}" type="presParOf" srcId="{2D94A84D-8BFF-43C5-B223-14299CA60AC7}" destId="{D0D416DE-3EB8-456C-B661-2E546CB11427}" srcOrd="0" destOrd="0" presId="urn:microsoft.com/office/officeart/2005/8/layout/hList7"/>
    <dgm:cxn modelId="{EAA67CE4-8BC2-456C-AB49-64A4E13AE098}" type="presParOf" srcId="{D0D416DE-3EB8-456C-B661-2E546CB11427}" destId="{C2517614-8DDD-44C6-837A-3694AB312702}" srcOrd="0" destOrd="0" presId="urn:microsoft.com/office/officeart/2005/8/layout/hList7"/>
    <dgm:cxn modelId="{63CF5F2C-6A0A-4DB6-BE0F-F387F221E1E0}" type="presParOf" srcId="{D0D416DE-3EB8-456C-B661-2E546CB11427}" destId="{CAF80362-C4BC-4F99-A3AA-E5D92A96C4CE}" srcOrd="1" destOrd="0" presId="urn:microsoft.com/office/officeart/2005/8/layout/hList7"/>
    <dgm:cxn modelId="{47C9B811-91EF-44B2-A083-A8C726AE4069}" type="presParOf" srcId="{D0D416DE-3EB8-456C-B661-2E546CB11427}" destId="{17303D2A-AB88-4E95-8475-FF618645A8D3}" srcOrd="2" destOrd="0" presId="urn:microsoft.com/office/officeart/2005/8/layout/hList7"/>
    <dgm:cxn modelId="{047EFEE6-421C-430F-92D1-D9B3673E5895}" type="presParOf" srcId="{D0D416DE-3EB8-456C-B661-2E546CB11427}" destId="{129D7C4E-7917-47BF-A278-04BD04147F93}" srcOrd="3" destOrd="0" presId="urn:microsoft.com/office/officeart/2005/8/layout/hList7"/>
    <dgm:cxn modelId="{DDEF3130-29AC-40B2-848D-B33BE83696FC}" type="presParOf" srcId="{2D94A84D-8BFF-43C5-B223-14299CA60AC7}" destId="{3EBFBFC1-A9F0-4B8F-873D-99F06C175679}" srcOrd="1" destOrd="0" presId="urn:microsoft.com/office/officeart/2005/8/layout/hList7"/>
    <dgm:cxn modelId="{BC485C05-AEEC-4C84-80E8-21866BF83A47}" type="presParOf" srcId="{2D94A84D-8BFF-43C5-B223-14299CA60AC7}" destId="{3DA1ECB5-0705-468B-B6B6-F3CA91EAC709}" srcOrd="2" destOrd="0" presId="urn:microsoft.com/office/officeart/2005/8/layout/hList7"/>
    <dgm:cxn modelId="{12004F3D-4A8F-4F13-BB59-44F5CEE4C272}" type="presParOf" srcId="{3DA1ECB5-0705-468B-B6B6-F3CA91EAC709}" destId="{02E59257-A2FE-47A0-8EBE-4024D8E93A12}" srcOrd="0" destOrd="0" presId="urn:microsoft.com/office/officeart/2005/8/layout/hList7"/>
    <dgm:cxn modelId="{99BD0B22-3347-4A10-A435-FC363AC1C338}" type="presParOf" srcId="{3DA1ECB5-0705-468B-B6B6-F3CA91EAC709}" destId="{F2953244-2054-477D-8F13-871408A85D96}" srcOrd="1" destOrd="0" presId="urn:microsoft.com/office/officeart/2005/8/layout/hList7"/>
    <dgm:cxn modelId="{D923518E-190E-4101-97B1-3927453C1011}" type="presParOf" srcId="{3DA1ECB5-0705-468B-B6B6-F3CA91EAC709}" destId="{C2A0D133-5F7B-44B9-B41D-12959D6FCAC6}" srcOrd="2" destOrd="0" presId="urn:microsoft.com/office/officeart/2005/8/layout/hList7"/>
    <dgm:cxn modelId="{B6A3FB9B-5EBA-411C-9152-6D9132A1E687}" type="presParOf" srcId="{3DA1ECB5-0705-468B-B6B6-F3CA91EAC709}" destId="{BFB207D3-EE2C-47A3-9003-7A36A6271E25}" srcOrd="3" destOrd="0" presId="urn:microsoft.com/office/officeart/2005/8/layout/hList7"/>
    <dgm:cxn modelId="{DD242321-8E65-46AD-AED5-7E41B3FB5299}" type="presParOf" srcId="{2D94A84D-8BFF-43C5-B223-14299CA60AC7}" destId="{F838A0E3-2E82-41B2-BFB5-C2AD9361FBF5}" srcOrd="3" destOrd="0" presId="urn:microsoft.com/office/officeart/2005/8/layout/hList7"/>
    <dgm:cxn modelId="{726FD086-594C-485B-90D8-ABE8F3F62865}" type="presParOf" srcId="{2D94A84D-8BFF-43C5-B223-14299CA60AC7}" destId="{398BE336-7A31-4E89-A776-E3D13947B715}" srcOrd="4" destOrd="0" presId="urn:microsoft.com/office/officeart/2005/8/layout/hList7"/>
    <dgm:cxn modelId="{7924AA73-F622-41AB-82A7-E18B7513C04E}" type="presParOf" srcId="{398BE336-7A31-4E89-A776-E3D13947B715}" destId="{EF1B9F6E-67FC-4EAF-BFFB-F06A5771B09F}" srcOrd="0" destOrd="0" presId="urn:microsoft.com/office/officeart/2005/8/layout/hList7"/>
    <dgm:cxn modelId="{A2237CD1-C215-4853-9EFB-D9E2FCAF3014}" type="presParOf" srcId="{398BE336-7A31-4E89-A776-E3D13947B715}" destId="{17F92249-07C1-4D4B-B6FE-FE16F51894BA}" srcOrd="1" destOrd="0" presId="urn:microsoft.com/office/officeart/2005/8/layout/hList7"/>
    <dgm:cxn modelId="{AA2B7292-E3C1-4C85-8B93-11587AC0A65F}" type="presParOf" srcId="{398BE336-7A31-4E89-A776-E3D13947B715}" destId="{2C2C691C-4540-4247-A458-F293785C351A}" srcOrd="2" destOrd="0" presId="urn:microsoft.com/office/officeart/2005/8/layout/hList7"/>
    <dgm:cxn modelId="{7AAE1A31-7A0D-45EA-9A91-564C8CF36BDD}" type="presParOf" srcId="{398BE336-7A31-4E89-A776-E3D13947B715}" destId="{C308479B-2D63-473B-AA4B-2126C1E7929D}" srcOrd="3" destOrd="0" presId="urn:microsoft.com/office/officeart/2005/8/layout/hList7"/>
    <dgm:cxn modelId="{B3BAB767-35FB-4880-9EB0-DA3A9DFAB9B1}" type="presParOf" srcId="{2D94A84D-8BFF-43C5-B223-14299CA60AC7}" destId="{EAFCEA75-4A1E-4861-84B2-BB747C786187}" srcOrd="5" destOrd="0" presId="urn:microsoft.com/office/officeart/2005/8/layout/hList7"/>
    <dgm:cxn modelId="{9C5AB0E7-E2E3-48C7-86B1-B3B920C8722F}" type="presParOf" srcId="{2D94A84D-8BFF-43C5-B223-14299CA60AC7}" destId="{FBB0CBD6-EC82-4AF5-8707-D0267D337A04}" srcOrd="6" destOrd="0" presId="urn:microsoft.com/office/officeart/2005/8/layout/hList7"/>
    <dgm:cxn modelId="{D287BA7F-34A8-44BD-ADC8-8F5DE0DAC8FF}" type="presParOf" srcId="{FBB0CBD6-EC82-4AF5-8707-D0267D337A04}" destId="{8C687853-1FF0-432A-AE02-32371DF508F0}" srcOrd="0" destOrd="0" presId="urn:microsoft.com/office/officeart/2005/8/layout/hList7"/>
    <dgm:cxn modelId="{F3DC0792-FFF4-4538-9DFF-C88790BFEE16}" type="presParOf" srcId="{FBB0CBD6-EC82-4AF5-8707-D0267D337A04}" destId="{465F0CA0-3737-4BAC-9425-F01278490556}" srcOrd="1" destOrd="0" presId="urn:microsoft.com/office/officeart/2005/8/layout/hList7"/>
    <dgm:cxn modelId="{DE925FA5-BB00-4658-863A-A34EEA0A7AD7}" type="presParOf" srcId="{FBB0CBD6-EC82-4AF5-8707-D0267D337A04}" destId="{ADCA7CDB-F140-4DF0-8A04-A9A258A39E74}" srcOrd="2" destOrd="0" presId="urn:microsoft.com/office/officeart/2005/8/layout/hList7"/>
    <dgm:cxn modelId="{4896856C-B2F3-4392-B69C-AEC371CFE670}" type="presParOf" srcId="{FBB0CBD6-EC82-4AF5-8707-D0267D337A04}" destId="{DB2CB9C8-B902-446A-962D-A8C0B522F648}" srcOrd="3" destOrd="0" presId="urn:microsoft.com/office/officeart/2005/8/layout/hList7"/>
    <dgm:cxn modelId="{E8D4FAF8-AEA7-444A-B5BB-070676521353}" type="presParOf" srcId="{2D94A84D-8BFF-43C5-B223-14299CA60AC7}" destId="{82A4AFD4-E37B-4B83-A54F-F571B32DEA9F}" srcOrd="7" destOrd="0" presId="urn:microsoft.com/office/officeart/2005/8/layout/hList7"/>
    <dgm:cxn modelId="{678EEAF8-5ECE-4518-B810-6C864F0B9436}" type="presParOf" srcId="{2D94A84D-8BFF-43C5-B223-14299CA60AC7}" destId="{5A10315C-AD6F-4ABD-B693-D914732D4823}" srcOrd="8" destOrd="0" presId="urn:microsoft.com/office/officeart/2005/8/layout/hList7"/>
    <dgm:cxn modelId="{FE328F19-4283-43BB-A93E-ACEC1E27A546}" type="presParOf" srcId="{5A10315C-AD6F-4ABD-B693-D914732D4823}" destId="{4F973236-3E26-4CBA-A536-C464DF4AC6C1}" srcOrd="0" destOrd="0" presId="urn:microsoft.com/office/officeart/2005/8/layout/hList7"/>
    <dgm:cxn modelId="{67921240-E8CF-43EA-B147-7380549B4EBA}" type="presParOf" srcId="{5A10315C-AD6F-4ABD-B693-D914732D4823}" destId="{E9F0F395-6F81-476E-979E-DABB7B37E1D0}" srcOrd="1" destOrd="0" presId="urn:microsoft.com/office/officeart/2005/8/layout/hList7"/>
    <dgm:cxn modelId="{E9BF6E88-21A7-4457-91C8-6E07F545545C}" type="presParOf" srcId="{5A10315C-AD6F-4ABD-B693-D914732D4823}" destId="{26B482C1-3675-4C1B-B134-7B7715143E3E}" srcOrd="2" destOrd="0" presId="urn:microsoft.com/office/officeart/2005/8/layout/hList7"/>
    <dgm:cxn modelId="{719DD41F-9146-47F6-8C8F-4C0A69AC47A2}" type="presParOf" srcId="{5A10315C-AD6F-4ABD-B693-D914732D4823}" destId="{32C6FD4A-EC2A-4AEB-9CD0-E3B70A93DB1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A08C24-53C7-4592-92F1-F8093A85B944}" type="doc">
      <dgm:prSet loTypeId="urn:microsoft.com/office/officeart/2005/8/layout/hList7" loCatId="list" qsTypeId="urn:microsoft.com/office/officeart/2005/8/quickstyle/simple3" qsCatId="simple" csTypeId="urn:microsoft.com/office/officeart/2005/8/colors/accent1_2" csCatId="accent1" phldr="1"/>
      <dgm:spPr/>
      <dgm:t>
        <a:bodyPr/>
        <a:lstStyle/>
        <a:p>
          <a:endParaRPr lang="bs-Latn-BA"/>
        </a:p>
      </dgm:t>
    </dgm:pt>
    <dgm:pt modelId="{0FD6A3B0-7C78-4ED6-8330-7FA95FC7BACF}">
      <dgm:prSet/>
      <dgm:spPr/>
      <dgm:t>
        <a:bodyPr/>
        <a:lstStyle/>
        <a:p>
          <a:pPr rtl="0"/>
          <a:r>
            <a:rPr lang="hr-HR" sz="1900" b="1" dirty="0"/>
            <a:t>Član 306. ZKP BiH: Granice ispitivanja presude</a:t>
          </a:r>
          <a:endParaRPr lang="bs-Latn-BA" sz="1900" dirty="0"/>
        </a:p>
      </dgm:t>
    </dgm:pt>
    <dgm:pt modelId="{3C187E07-E62D-4314-A0CA-743414290535}" type="parTrans" cxnId="{899DB48B-60E8-456A-943C-CE9C644A40CC}">
      <dgm:prSet/>
      <dgm:spPr/>
      <dgm:t>
        <a:bodyPr/>
        <a:lstStyle/>
        <a:p>
          <a:endParaRPr lang="bs-Latn-BA"/>
        </a:p>
      </dgm:t>
    </dgm:pt>
    <dgm:pt modelId="{6B5B4831-E648-46DE-B695-12B9BD526B35}" type="sibTrans" cxnId="{899DB48B-60E8-456A-943C-CE9C644A40CC}">
      <dgm:prSet/>
      <dgm:spPr/>
      <dgm:t>
        <a:bodyPr/>
        <a:lstStyle/>
        <a:p>
          <a:endParaRPr lang="bs-Latn-BA"/>
        </a:p>
      </dgm:t>
    </dgm:pt>
    <dgm:pt modelId="{FC7B0B7D-2415-4F78-AC6A-BFE6C49BF719}">
      <dgm:prSet custT="1"/>
      <dgm:spPr/>
      <dgm:t>
        <a:bodyPr/>
        <a:lstStyle/>
        <a:p>
          <a:pPr rtl="0"/>
          <a:r>
            <a:rPr lang="hr-HR" sz="2400" dirty="0"/>
            <a:t>Vijeće apelacionog odjeljenja ispituje presudu u onom dijelu u kojem se ona pobija žalbom. </a:t>
          </a:r>
          <a:endParaRPr lang="bs-Latn-BA" sz="2400" dirty="0"/>
        </a:p>
      </dgm:t>
    </dgm:pt>
    <dgm:pt modelId="{FC4D219F-6670-467D-949B-D7F9CF3591A0}" type="parTrans" cxnId="{12059BE3-FF05-4CFB-9B3E-1BB3A1ECC3EF}">
      <dgm:prSet/>
      <dgm:spPr/>
      <dgm:t>
        <a:bodyPr/>
        <a:lstStyle/>
        <a:p>
          <a:endParaRPr lang="bs-Latn-BA"/>
        </a:p>
      </dgm:t>
    </dgm:pt>
    <dgm:pt modelId="{B5C6C28B-B74E-489D-B574-CF701CECFAAD}" type="sibTrans" cxnId="{12059BE3-FF05-4CFB-9B3E-1BB3A1ECC3EF}">
      <dgm:prSet/>
      <dgm:spPr/>
      <dgm:t>
        <a:bodyPr/>
        <a:lstStyle/>
        <a:p>
          <a:endParaRPr lang="bs-Latn-BA"/>
        </a:p>
      </dgm:t>
    </dgm:pt>
    <dgm:pt modelId="{4FDD394F-3E8E-442F-B9CC-DE063F5570F7}">
      <dgm:prSet/>
      <dgm:spPr/>
      <dgm:t>
        <a:bodyPr/>
        <a:lstStyle/>
        <a:p>
          <a:pPr rtl="0"/>
          <a:r>
            <a:rPr lang="it-IT" sz="1900" b="1"/>
            <a:t>Član 321. </a:t>
          </a:r>
          <a:r>
            <a:rPr lang="bs-Latn-BA" sz="1900" b="1"/>
            <a:t>ZKP FBiH: </a:t>
          </a:r>
          <a:r>
            <a:rPr lang="it-IT" sz="1900" b="1"/>
            <a:t>Granice ispitivanja presude </a:t>
          </a:r>
          <a:endParaRPr lang="bs-Latn-BA" sz="1900"/>
        </a:p>
      </dgm:t>
    </dgm:pt>
    <dgm:pt modelId="{3FE9C7A9-7CE6-4352-8101-D89BA84ED4E4}" type="parTrans" cxnId="{D5A03D33-EAB3-4A1D-8323-DA0DCED967ED}">
      <dgm:prSet/>
      <dgm:spPr/>
      <dgm:t>
        <a:bodyPr/>
        <a:lstStyle/>
        <a:p>
          <a:endParaRPr lang="bs-Latn-BA"/>
        </a:p>
      </dgm:t>
    </dgm:pt>
    <dgm:pt modelId="{CBA5897C-A646-4D3C-9FF9-19CEBA68F826}" type="sibTrans" cxnId="{D5A03D33-EAB3-4A1D-8323-DA0DCED967ED}">
      <dgm:prSet/>
      <dgm:spPr/>
      <dgm:t>
        <a:bodyPr/>
        <a:lstStyle/>
        <a:p>
          <a:endParaRPr lang="bs-Latn-BA"/>
        </a:p>
      </dgm:t>
    </dgm:pt>
    <dgm:pt modelId="{C0B74831-3BCE-4F3E-AB9D-16E43B11766C}">
      <dgm:prSet custT="1"/>
      <dgm:spPr/>
      <dgm:t>
        <a:bodyPr/>
        <a:lstStyle/>
        <a:p>
          <a:pPr rtl="0"/>
          <a:r>
            <a:rPr lang="bs-Latn-BA" sz="2400" dirty="0"/>
            <a:t>Drugostepeni sud ispituje presudu u onom dijelu u kojem se ona pobija </a:t>
          </a:r>
          <a:r>
            <a:rPr lang="bs-Latn-BA" sz="2400" dirty="0" err="1"/>
            <a:t>žalbom</a:t>
          </a:r>
          <a:r>
            <a:rPr lang="bs-Latn-BA" sz="2400" dirty="0"/>
            <a:t>, a po službenoj dužnosti da li je na štetu optuženog povrijeđen Krivični zakon. </a:t>
          </a:r>
        </a:p>
      </dgm:t>
    </dgm:pt>
    <dgm:pt modelId="{079F4960-47AC-4A9F-ADE4-B059DB3BC85D}" type="parTrans" cxnId="{18B46791-940D-4DC0-9AF5-F8515D6E4724}">
      <dgm:prSet/>
      <dgm:spPr/>
      <dgm:t>
        <a:bodyPr/>
        <a:lstStyle/>
        <a:p>
          <a:endParaRPr lang="bs-Latn-BA"/>
        </a:p>
      </dgm:t>
    </dgm:pt>
    <dgm:pt modelId="{503AA7A6-2516-4A22-8F70-8DEBD7C0EB6C}" type="sibTrans" cxnId="{18B46791-940D-4DC0-9AF5-F8515D6E4724}">
      <dgm:prSet/>
      <dgm:spPr/>
      <dgm:t>
        <a:bodyPr/>
        <a:lstStyle/>
        <a:p>
          <a:endParaRPr lang="bs-Latn-BA"/>
        </a:p>
      </dgm:t>
    </dgm:pt>
    <dgm:pt modelId="{ED394E45-DA4C-499E-BEC5-01EBEDE933B4}">
      <dgm:prSet custT="1"/>
      <dgm:spPr/>
      <dgm:t>
        <a:bodyPr/>
        <a:lstStyle/>
        <a:p>
          <a:pPr rtl="0"/>
          <a:r>
            <a:rPr lang="bs-Latn-BA" sz="2400" dirty="0"/>
            <a:t>(ZKP BD BiH, </a:t>
          </a:r>
          <a:r>
            <a:rPr lang="hr-HR" sz="2400" dirty="0"/>
            <a:t>ZKP RS)</a:t>
          </a:r>
          <a:endParaRPr lang="bs-Latn-BA" sz="2400" dirty="0"/>
        </a:p>
      </dgm:t>
    </dgm:pt>
    <dgm:pt modelId="{AFC569B9-96ED-4C7D-8E60-945A03040BED}" type="parTrans" cxnId="{541D7C60-9CA9-4DA5-970F-F17B9577F829}">
      <dgm:prSet/>
      <dgm:spPr/>
    </dgm:pt>
    <dgm:pt modelId="{51E74B8D-21AC-46CA-94A1-DE192DD4DE5E}" type="sibTrans" cxnId="{541D7C60-9CA9-4DA5-970F-F17B9577F829}">
      <dgm:prSet/>
      <dgm:spPr/>
    </dgm:pt>
    <dgm:pt modelId="{09D02799-12B4-48B7-B22E-19049CCB8BE0}" type="pres">
      <dgm:prSet presAssocID="{82A08C24-53C7-4592-92F1-F8093A85B944}" presName="Name0" presStyleCnt="0">
        <dgm:presLayoutVars>
          <dgm:dir/>
          <dgm:resizeHandles val="exact"/>
        </dgm:presLayoutVars>
      </dgm:prSet>
      <dgm:spPr/>
    </dgm:pt>
    <dgm:pt modelId="{13D8B409-29F6-4DAF-A18D-7D5F86027CB4}" type="pres">
      <dgm:prSet presAssocID="{82A08C24-53C7-4592-92F1-F8093A85B944}" presName="fgShape" presStyleLbl="fgShp" presStyleIdx="0" presStyleCnt="1"/>
      <dgm:spPr/>
    </dgm:pt>
    <dgm:pt modelId="{F098823F-098F-4CCB-AE3F-D50EA1568E9C}" type="pres">
      <dgm:prSet presAssocID="{82A08C24-53C7-4592-92F1-F8093A85B944}" presName="linComp" presStyleCnt="0"/>
      <dgm:spPr/>
    </dgm:pt>
    <dgm:pt modelId="{CF61CED3-BFE4-4A77-BC03-C147452C9704}" type="pres">
      <dgm:prSet presAssocID="{0FD6A3B0-7C78-4ED6-8330-7FA95FC7BACF}" presName="compNode" presStyleCnt="0"/>
      <dgm:spPr/>
    </dgm:pt>
    <dgm:pt modelId="{A2FA9083-A14A-4986-B1F6-0A785BD068DA}" type="pres">
      <dgm:prSet presAssocID="{0FD6A3B0-7C78-4ED6-8330-7FA95FC7BACF}" presName="bkgdShape" presStyleLbl="node1" presStyleIdx="0" presStyleCnt="2"/>
      <dgm:spPr/>
    </dgm:pt>
    <dgm:pt modelId="{3F180D6A-C165-4A30-B6B2-51FF124C935A}" type="pres">
      <dgm:prSet presAssocID="{0FD6A3B0-7C78-4ED6-8330-7FA95FC7BACF}" presName="nodeTx" presStyleLbl="node1" presStyleIdx="0" presStyleCnt="2">
        <dgm:presLayoutVars>
          <dgm:bulletEnabled val="1"/>
        </dgm:presLayoutVars>
      </dgm:prSet>
      <dgm:spPr/>
    </dgm:pt>
    <dgm:pt modelId="{A5CAC4A7-87BD-46FC-874E-BAE9C0FA6271}" type="pres">
      <dgm:prSet presAssocID="{0FD6A3B0-7C78-4ED6-8330-7FA95FC7BACF}" presName="invisiNode" presStyleLbl="node1" presStyleIdx="0" presStyleCnt="2"/>
      <dgm:spPr/>
    </dgm:pt>
    <dgm:pt modelId="{B158605C-02CE-4A52-A0A6-7C39EF170C99}" type="pres">
      <dgm:prSet presAssocID="{0FD6A3B0-7C78-4ED6-8330-7FA95FC7BACF}" presName="imagNode" presStyleLbl="fgImgPlace1" presStyleIdx="0" presStyleCnt="2"/>
      <dgm:spPr/>
    </dgm:pt>
    <dgm:pt modelId="{6B16517C-EE18-47DD-8928-B23E641DDFA1}" type="pres">
      <dgm:prSet presAssocID="{6B5B4831-E648-46DE-B695-12B9BD526B35}" presName="sibTrans" presStyleLbl="sibTrans2D1" presStyleIdx="0" presStyleCnt="0"/>
      <dgm:spPr/>
    </dgm:pt>
    <dgm:pt modelId="{9F53E67A-A337-479F-9CFD-CE80ADA21685}" type="pres">
      <dgm:prSet presAssocID="{4FDD394F-3E8E-442F-B9CC-DE063F5570F7}" presName="compNode" presStyleCnt="0"/>
      <dgm:spPr/>
    </dgm:pt>
    <dgm:pt modelId="{158CB20E-947F-4023-9239-C86B5AFBAB91}" type="pres">
      <dgm:prSet presAssocID="{4FDD394F-3E8E-442F-B9CC-DE063F5570F7}" presName="bkgdShape" presStyleLbl="node1" presStyleIdx="1" presStyleCnt="2"/>
      <dgm:spPr/>
    </dgm:pt>
    <dgm:pt modelId="{1067C1BA-D35E-4E7C-BAFE-EBF363CCC931}" type="pres">
      <dgm:prSet presAssocID="{4FDD394F-3E8E-442F-B9CC-DE063F5570F7}" presName="nodeTx" presStyleLbl="node1" presStyleIdx="1" presStyleCnt="2">
        <dgm:presLayoutVars>
          <dgm:bulletEnabled val="1"/>
        </dgm:presLayoutVars>
      </dgm:prSet>
      <dgm:spPr/>
    </dgm:pt>
    <dgm:pt modelId="{E6D67E25-2182-41F9-9183-999E6757C594}" type="pres">
      <dgm:prSet presAssocID="{4FDD394F-3E8E-442F-B9CC-DE063F5570F7}" presName="invisiNode" presStyleLbl="node1" presStyleIdx="1" presStyleCnt="2"/>
      <dgm:spPr/>
    </dgm:pt>
    <dgm:pt modelId="{E934B5B4-B4FC-4DEC-95BF-32FC690B62CB}" type="pres">
      <dgm:prSet presAssocID="{4FDD394F-3E8E-442F-B9CC-DE063F5570F7}" presName="imagNode" presStyleLbl="fgImgPlace1" presStyleIdx="1" presStyleCnt="2"/>
      <dgm:spPr/>
    </dgm:pt>
  </dgm:ptLst>
  <dgm:cxnLst>
    <dgm:cxn modelId="{D5A03D33-EAB3-4A1D-8323-DA0DCED967ED}" srcId="{82A08C24-53C7-4592-92F1-F8093A85B944}" destId="{4FDD394F-3E8E-442F-B9CC-DE063F5570F7}" srcOrd="1" destOrd="0" parTransId="{3FE9C7A9-7CE6-4352-8101-D89BA84ED4E4}" sibTransId="{CBA5897C-A646-4D3C-9FF9-19CEBA68F826}"/>
    <dgm:cxn modelId="{541D7C60-9CA9-4DA5-970F-F17B9577F829}" srcId="{4FDD394F-3E8E-442F-B9CC-DE063F5570F7}" destId="{ED394E45-DA4C-499E-BEC5-01EBEDE933B4}" srcOrd="1" destOrd="0" parTransId="{AFC569B9-96ED-4C7D-8E60-945A03040BED}" sibTransId="{51E74B8D-21AC-46CA-94A1-DE192DD4DE5E}"/>
    <dgm:cxn modelId="{D4A44542-16C2-4214-91EC-18C92B368235}" type="presOf" srcId="{0FD6A3B0-7C78-4ED6-8330-7FA95FC7BACF}" destId="{A2FA9083-A14A-4986-B1F6-0A785BD068DA}" srcOrd="0" destOrd="0" presId="urn:microsoft.com/office/officeart/2005/8/layout/hList7"/>
    <dgm:cxn modelId="{40306047-E302-4E9F-B5E0-0236A4403B52}" type="presOf" srcId="{ED394E45-DA4C-499E-BEC5-01EBEDE933B4}" destId="{1067C1BA-D35E-4E7C-BAFE-EBF363CCC931}" srcOrd="1" destOrd="2" presId="urn:microsoft.com/office/officeart/2005/8/layout/hList7"/>
    <dgm:cxn modelId="{D4C0DA71-15F1-481D-AD6F-1F6F059C306C}" type="presOf" srcId="{C0B74831-3BCE-4F3E-AB9D-16E43B11766C}" destId="{1067C1BA-D35E-4E7C-BAFE-EBF363CCC931}" srcOrd="1" destOrd="1" presId="urn:microsoft.com/office/officeart/2005/8/layout/hList7"/>
    <dgm:cxn modelId="{50234356-45B5-4DCA-9B66-71560DA7C4F9}" type="presOf" srcId="{4FDD394F-3E8E-442F-B9CC-DE063F5570F7}" destId="{158CB20E-947F-4023-9239-C86B5AFBAB91}" srcOrd="0" destOrd="0" presId="urn:microsoft.com/office/officeart/2005/8/layout/hList7"/>
    <dgm:cxn modelId="{899DB48B-60E8-456A-943C-CE9C644A40CC}" srcId="{82A08C24-53C7-4592-92F1-F8093A85B944}" destId="{0FD6A3B0-7C78-4ED6-8330-7FA95FC7BACF}" srcOrd="0" destOrd="0" parTransId="{3C187E07-E62D-4314-A0CA-743414290535}" sibTransId="{6B5B4831-E648-46DE-B695-12B9BD526B35}"/>
    <dgm:cxn modelId="{18B46791-940D-4DC0-9AF5-F8515D6E4724}" srcId="{4FDD394F-3E8E-442F-B9CC-DE063F5570F7}" destId="{C0B74831-3BCE-4F3E-AB9D-16E43B11766C}" srcOrd="0" destOrd="0" parTransId="{079F4960-47AC-4A9F-ADE4-B059DB3BC85D}" sibTransId="{503AA7A6-2516-4A22-8F70-8DEBD7C0EB6C}"/>
    <dgm:cxn modelId="{59C1629E-90F4-43BA-B904-149429B7AB44}" type="presOf" srcId="{C0B74831-3BCE-4F3E-AB9D-16E43B11766C}" destId="{158CB20E-947F-4023-9239-C86B5AFBAB91}" srcOrd="0" destOrd="1" presId="urn:microsoft.com/office/officeart/2005/8/layout/hList7"/>
    <dgm:cxn modelId="{4D9E6BA4-1AF8-4594-B82A-C6A796621D8B}" type="presOf" srcId="{0FD6A3B0-7C78-4ED6-8330-7FA95FC7BACF}" destId="{3F180D6A-C165-4A30-B6B2-51FF124C935A}" srcOrd="1" destOrd="0" presId="urn:microsoft.com/office/officeart/2005/8/layout/hList7"/>
    <dgm:cxn modelId="{62842AC7-787E-4D31-8C29-D72B1312F48D}" type="presOf" srcId="{4FDD394F-3E8E-442F-B9CC-DE063F5570F7}" destId="{1067C1BA-D35E-4E7C-BAFE-EBF363CCC931}" srcOrd="1" destOrd="0" presId="urn:microsoft.com/office/officeart/2005/8/layout/hList7"/>
    <dgm:cxn modelId="{025A15CA-EA4C-4091-962E-91D00A895437}" type="presOf" srcId="{FC7B0B7D-2415-4F78-AC6A-BFE6C49BF719}" destId="{A2FA9083-A14A-4986-B1F6-0A785BD068DA}" srcOrd="0" destOrd="1" presId="urn:microsoft.com/office/officeart/2005/8/layout/hList7"/>
    <dgm:cxn modelId="{0F8821CF-1DB3-4A78-B59D-CD4FE3CBF059}" type="presOf" srcId="{6B5B4831-E648-46DE-B695-12B9BD526B35}" destId="{6B16517C-EE18-47DD-8928-B23E641DDFA1}" srcOrd="0" destOrd="0" presId="urn:microsoft.com/office/officeart/2005/8/layout/hList7"/>
    <dgm:cxn modelId="{12059BE3-FF05-4CFB-9B3E-1BB3A1ECC3EF}" srcId="{0FD6A3B0-7C78-4ED6-8330-7FA95FC7BACF}" destId="{FC7B0B7D-2415-4F78-AC6A-BFE6C49BF719}" srcOrd="0" destOrd="0" parTransId="{FC4D219F-6670-467D-949B-D7F9CF3591A0}" sibTransId="{B5C6C28B-B74E-489D-B574-CF701CECFAAD}"/>
    <dgm:cxn modelId="{42C4B2F3-5DC8-4C20-8DE4-DB0C52440856}" type="presOf" srcId="{ED394E45-DA4C-499E-BEC5-01EBEDE933B4}" destId="{158CB20E-947F-4023-9239-C86B5AFBAB91}" srcOrd="0" destOrd="2" presId="urn:microsoft.com/office/officeart/2005/8/layout/hList7"/>
    <dgm:cxn modelId="{06D03CF5-4BE1-4C17-BFAA-084A9BAD102E}" type="presOf" srcId="{FC7B0B7D-2415-4F78-AC6A-BFE6C49BF719}" destId="{3F180D6A-C165-4A30-B6B2-51FF124C935A}" srcOrd="1" destOrd="1" presId="urn:microsoft.com/office/officeart/2005/8/layout/hList7"/>
    <dgm:cxn modelId="{683D25F7-A71A-4F21-A9B7-918353F7F143}" type="presOf" srcId="{82A08C24-53C7-4592-92F1-F8093A85B944}" destId="{09D02799-12B4-48B7-B22E-19049CCB8BE0}" srcOrd="0" destOrd="0" presId="urn:microsoft.com/office/officeart/2005/8/layout/hList7"/>
    <dgm:cxn modelId="{86F3621C-E321-43A0-8300-B83DDF7BAD86}" type="presParOf" srcId="{09D02799-12B4-48B7-B22E-19049CCB8BE0}" destId="{13D8B409-29F6-4DAF-A18D-7D5F86027CB4}" srcOrd="0" destOrd="0" presId="urn:microsoft.com/office/officeart/2005/8/layout/hList7"/>
    <dgm:cxn modelId="{C5A1B03C-BF0B-4040-99AD-0317042ABACF}" type="presParOf" srcId="{09D02799-12B4-48B7-B22E-19049CCB8BE0}" destId="{F098823F-098F-4CCB-AE3F-D50EA1568E9C}" srcOrd="1" destOrd="0" presId="urn:microsoft.com/office/officeart/2005/8/layout/hList7"/>
    <dgm:cxn modelId="{F8E1CE9A-5317-4596-9D0C-7F8F8A7C51B7}" type="presParOf" srcId="{F098823F-098F-4CCB-AE3F-D50EA1568E9C}" destId="{CF61CED3-BFE4-4A77-BC03-C147452C9704}" srcOrd="0" destOrd="0" presId="urn:microsoft.com/office/officeart/2005/8/layout/hList7"/>
    <dgm:cxn modelId="{8B6374D4-E7EB-4902-A894-6A4E7DE54697}" type="presParOf" srcId="{CF61CED3-BFE4-4A77-BC03-C147452C9704}" destId="{A2FA9083-A14A-4986-B1F6-0A785BD068DA}" srcOrd="0" destOrd="0" presId="urn:microsoft.com/office/officeart/2005/8/layout/hList7"/>
    <dgm:cxn modelId="{2F676A7E-71D8-42B6-A5FD-6ACDE1BB6124}" type="presParOf" srcId="{CF61CED3-BFE4-4A77-BC03-C147452C9704}" destId="{3F180D6A-C165-4A30-B6B2-51FF124C935A}" srcOrd="1" destOrd="0" presId="urn:microsoft.com/office/officeart/2005/8/layout/hList7"/>
    <dgm:cxn modelId="{86579CD8-98A2-452A-B31A-0F62C977EB3B}" type="presParOf" srcId="{CF61CED3-BFE4-4A77-BC03-C147452C9704}" destId="{A5CAC4A7-87BD-46FC-874E-BAE9C0FA6271}" srcOrd="2" destOrd="0" presId="urn:microsoft.com/office/officeart/2005/8/layout/hList7"/>
    <dgm:cxn modelId="{EBFD0C8E-B884-4433-864C-D3BFAF0545D0}" type="presParOf" srcId="{CF61CED3-BFE4-4A77-BC03-C147452C9704}" destId="{B158605C-02CE-4A52-A0A6-7C39EF170C99}" srcOrd="3" destOrd="0" presId="urn:microsoft.com/office/officeart/2005/8/layout/hList7"/>
    <dgm:cxn modelId="{826EC30B-AB31-4200-AED9-A8FA11B43681}" type="presParOf" srcId="{F098823F-098F-4CCB-AE3F-D50EA1568E9C}" destId="{6B16517C-EE18-47DD-8928-B23E641DDFA1}" srcOrd="1" destOrd="0" presId="urn:microsoft.com/office/officeart/2005/8/layout/hList7"/>
    <dgm:cxn modelId="{8220B01B-4013-458B-B2B8-0AC051CA678B}" type="presParOf" srcId="{F098823F-098F-4CCB-AE3F-D50EA1568E9C}" destId="{9F53E67A-A337-479F-9CFD-CE80ADA21685}" srcOrd="2" destOrd="0" presId="urn:microsoft.com/office/officeart/2005/8/layout/hList7"/>
    <dgm:cxn modelId="{828BB68C-2B4E-41A6-9B13-32C163D3183D}" type="presParOf" srcId="{9F53E67A-A337-479F-9CFD-CE80ADA21685}" destId="{158CB20E-947F-4023-9239-C86B5AFBAB91}" srcOrd="0" destOrd="0" presId="urn:microsoft.com/office/officeart/2005/8/layout/hList7"/>
    <dgm:cxn modelId="{65B8FC96-7830-4B1A-BCE0-772750EC23CB}" type="presParOf" srcId="{9F53E67A-A337-479F-9CFD-CE80ADA21685}" destId="{1067C1BA-D35E-4E7C-BAFE-EBF363CCC931}" srcOrd="1" destOrd="0" presId="urn:microsoft.com/office/officeart/2005/8/layout/hList7"/>
    <dgm:cxn modelId="{E72C66A0-5D66-4AFD-B465-97F35F733528}" type="presParOf" srcId="{9F53E67A-A337-479F-9CFD-CE80ADA21685}" destId="{E6D67E25-2182-41F9-9183-999E6757C594}" srcOrd="2" destOrd="0" presId="urn:microsoft.com/office/officeart/2005/8/layout/hList7"/>
    <dgm:cxn modelId="{FFA7619E-F4F0-4764-9D46-4A6C5FDC718D}" type="presParOf" srcId="{9F53E67A-A337-479F-9CFD-CE80ADA21685}" destId="{E934B5B4-B4FC-4DEC-95BF-32FC690B62CB}"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D3511F-682F-431A-BBDD-39C5FA662EF2}" type="doc">
      <dgm:prSet loTypeId="urn:microsoft.com/office/officeart/2005/8/layout/hList7" loCatId="list" qsTypeId="urn:microsoft.com/office/officeart/2005/8/quickstyle/3d2" qsCatId="3D" csTypeId="urn:microsoft.com/office/officeart/2005/8/colors/accent1_1" csCatId="accent1"/>
      <dgm:spPr/>
      <dgm:t>
        <a:bodyPr/>
        <a:lstStyle/>
        <a:p>
          <a:endParaRPr lang="bs-Latn-BA"/>
        </a:p>
      </dgm:t>
    </dgm:pt>
    <dgm:pt modelId="{40EED3DE-B88D-4648-A523-0B51FF3395B2}">
      <dgm:prSet custT="1"/>
      <dgm:spPr/>
      <dgm:t>
        <a:bodyPr/>
        <a:lstStyle/>
        <a:p>
          <a:pPr rtl="0"/>
          <a:r>
            <a:rPr lang="bs-Latn-BA" sz="1600" dirty="0"/>
            <a:t>održavanje pretresa pred </a:t>
          </a:r>
          <a:r>
            <a:rPr lang="bs-Latn-BA" sz="1600" dirty="0" err="1"/>
            <a:t>drugostepenim</a:t>
          </a:r>
          <a:r>
            <a:rPr lang="bs-Latn-BA" sz="1600" dirty="0"/>
            <a:t> sudom (ZKP BiH, ZKP FBiH i ZKP BD BiH) ili vraćanje predmeta </a:t>
          </a:r>
          <a:r>
            <a:rPr lang="bs-Latn-BA" sz="1600" dirty="0" err="1"/>
            <a:t>prvostepenom</a:t>
          </a:r>
          <a:r>
            <a:rPr lang="bs-Latn-BA" sz="1600" dirty="0"/>
            <a:t> sudu na ponovno odlučivanje (ZKP FBiH, ZKP RS i ZKP BD BiH) </a:t>
          </a:r>
        </a:p>
      </dgm:t>
    </dgm:pt>
    <dgm:pt modelId="{D07BAD16-1C55-4082-8CF7-04BB07728EEF}" type="parTrans" cxnId="{551C80A8-ECE5-407E-9F1D-DA99EB1A2343}">
      <dgm:prSet/>
      <dgm:spPr/>
      <dgm:t>
        <a:bodyPr/>
        <a:lstStyle/>
        <a:p>
          <a:endParaRPr lang="bs-Latn-BA"/>
        </a:p>
      </dgm:t>
    </dgm:pt>
    <dgm:pt modelId="{66B6FE9A-6EEC-44C9-BDFF-FB48B881DF7A}" type="sibTrans" cxnId="{551C80A8-ECE5-407E-9F1D-DA99EB1A2343}">
      <dgm:prSet/>
      <dgm:spPr/>
      <dgm:t>
        <a:bodyPr/>
        <a:lstStyle/>
        <a:p>
          <a:endParaRPr lang="bs-Latn-BA"/>
        </a:p>
      </dgm:t>
    </dgm:pt>
    <dgm:pt modelId="{C293896C-C4C7-4082-A790-B4A0707B7A44}">
      <dgm:prSet custT="1"/>
      <dgm:spPr/>
      <dgm:t>
        <a:bodyPr/>
        <a:lstStyle/>
        <a:p>
          <a:pPr rtl="0"/>
          <a:r>
            <a:rPr lang="bs-Latn-BA" sz="1400" dirty="0"/>
            <a:t>ZKP FBiH i ZKP BD BiH propisuje obje opcije u pogledu postupanja nakon ukidanja </a:t>
          </a:r>
          <a:r>
            <a:rPr lang="bs-Latn-BA" sz="1400" dirty="0" err="1"/>
            <a:t>prvostepene</a:t>
          </a:r>
          <a:r>
            <a:rPr lang="bs-Latn-BA" sz="1400" dirty="0"/>
            <a:t> presude (propisuje se mogućnost vraćanja predmeta </a:t>
          </a:r>
          <a:r>
            <a:rPr lang="bs-Latn-BA" sz="1400" dirty="0" err="1"/>
            <a:t>prvostepenom</a:t>
          </a:r>
          <a:r>
            <a:rPr lang="bs-Latn-BA" sz="1400" dirty="0"/>
            <a:t> sudu na ponovno odlučivanje ili mogućnost održavanja pretresa pred </a:t>
          </a:r>
          <a:r>
            <a:rPr lang="bs-Latn-BA" sz="1400" dirty="0" err="1"/>
            <a:t>drugostepenim</a:t>
          </a:r>
          <a:r>
            <a:rPr lang="bs-Latn-BA" sz="1400" dirty="0"/>
            <a:t> sudom)</a:t>
          </a:r>
        </a:p>
      </dgm:t>
    </dgm:pt>
    <dgm:pt modelId="{33F9F47E-D466-4D31-A063-9F620A58433F}" type="parTrans" cxnId="{FE780F7F-8FEE-4E56-AA83-49564D526773}">
      <dgm:prSet/>
      <dgm:spPr/>
      <dgm:t>
        <a:bodyPr/>
        <a:lstStyle/>
        <a:p>
          <a:endParaRPr lang="bs-Latn-BA"/>
        </a:p>
      </dgm:t>
    </dgm:pt>
    <dgm:pt modelId="{D9CE9162-5F75-473E-A327-2EBDBAF54147}" type="sibTrans" cxnId="{FE780F7F-8FEE-4E56-AA83-49564D526773}">
      <dgm:prSet/>
      <dgm:spPr/>
      <dgm:t>
        <a:bodyPr/>
        <a:lstStyle/>
        <a:p>
          <a:endParaRPr lang="bs-Latn-BA"/>
        </a:p>
      </dgm:t>
    </dgm:pt>
    <dgm:pt modelId="{DA9CBE90-345E-43B7-977A-712FEF4E320E}">
      <dgm:prSet/>
      <dgm:spPr/>
      <dgm:t>
        <a:bodyPr/>
        <a:lstStyle/>
        <a:p>
          <a:pPr rtl="0"/>
          <a:r>
            <a:rPr lang="hr-HR"/>
            <a:t>ZKP BiH propisuje samo mogućnost održavanja pretresa pred drugostepenim sudom nakon ukidanja prvostepene presude</a:t>
          </a:r>
          <a:endParaRPr lang="bs-Latn-BA" dirty="0"/>
        </a:p>
      </dgm:t>
    </dgm:pt>
    <dgm:pt modelId="{9B391CA2-0CF6-4793-AFDE-63F61FB790B3}" type="parTrans" cxnId="{7BB9F693-2EA7-4C86-95A2-E8C0AFC3B732}">
      <dgm:prSet/>
      <dgm:spPr/>
      <dgm:t>
        <a:bodyPr/>
        <a:lstStyle/>
        <a:p>
          <a:endParaRPr lang="bs-Latn-BA"/>
        </a:p>
      </dgm:t>
    </dgm:pt>
    <dgm:pt modelId="{1656CCA8-E0F9-415E-B71C-207C80B509DF}" type="sibTrans" cxnId="{7BB9F693-2EA7-4C86-95A2-E8C0AFC3B732}">
      <dgm:prSet/>
      <dgm:spPr/>
      <dgm:t>
        <a:bodyPr/>
        <a:lstStyle/>
        <a:p>
          <a:endParaRPr lang="bs-Latn-BA"/>
        </a:p>
      </dgm:t>
    </dgm:pt>
    <dgm:pt modelId="{FEA9D897-6E0F-45E4-8984-8F9085CA7A99}">
      <dgm:prSet/>
      <dgm:spPr/>
      <dgm:t>
        <a:bodyPr/>
        <a:lstStyle/>
        <a:p>
          <a:pPr rtl="0"/>
          <a:r>
            <a:rPr lang="hr-HR"/>
            <a:t>ZKP RS propisuje samo mogućnost vraćanja predmeta prvostepenom sudu na ponovno odlučivanje</a:t>
          </a:r>
          <a:endParaRPr lang="bs-Latn-BA"/>
        </a:p>
      </dgm:t>
    </dgm:pt>
    <dgm:pt modelId="{12F719C5-6C9F-42C2-9A4A-F66F71FB411E}" type="parTrans" cxnId="{3C0ED028-F329-492A-9470-A87D963882A8}">
      <dgm:prSet/>
      <dgm:spPr/>
      <dgm:t>
        <a:bodyPr/>
        <a:lstStyle/>
        <a:p>
          <a:endParaRPr lang="bs-Latn-BA"/>
        </a:p>
      </dgm:t>
    </dgm:pt>
    <dgm:pt modelId="{0D59ACD1-55E2-4B64-865C-78178D477C60}" type="sibTrans" cxnId="{3C0ED028-F329-492A-9470-A87D963882A8}">
      <dgm:prSet/>
      <dgm:spPr/>
      <dgm:t>
        <a:bodyPr/>
        <a:lstStyle/>
        <a:p>
          <a:endParaRPr lang="bs-Latn-BA"/>
        </a:p>
      </dgm:t>
    </dgm:pt>
    <dgm:pt modelId="{2C043AA3-3EC7-45C8-B8EF-01C9F8D43EB7}" type="pres">
      <dgm:prSet presAssocID="{A2D3511F-682F-431A-BBDD-39C5FA662EF2}" presName="Name0" presStyleCnt="0">
        <dgm:presLayoutVars>
          <dgm:dir/>
          <dgm:resizeHandles val="exact"/>
        </dgm:presLayoutVars>
      </dgm:prSet>
      <dgm:spPr/>
    </dgm:pt>
    <dgm:pt modelId="{3DCDB546-1B98-49CF-9B08-03C22FBB1390}" type="pres">
      <dgm:prSet presAssocID="{A2D3511F-682F-431A-BBDD-39C5FA662EF2}" presName="fgShape" presStyleLbl="fgShp" presStyleIdx="0" presStyleCnt="1"/>
      <dgm:spPr/>
    </dgm:pt>
    <dgm:pt modelId="{A72430BA-83EF-4D3A-BFB1-4F3785EB24AE}" type="pres">
      <dgm:prSet presAssocID="{A2D3511F-682F-431A-BBDD-39C5FA662EF2}" presName="linComp" presStyleCnt="0"/>
      <dgm:spPr/>
    </dgm:pt>
    <dgm:pt modelId="{012BB09C-EB38-4AD5-A0EC-EA51B1DC8544}" type="pres">
      <dgm:prSet presAssocID="{40EED3DE-B88D-4648-A523-0B51FF3395B2}" presName="compNode" presStyleCnt="0"/>
      <dgm:spPr/>
    </dgm:pt>
    <dgm:pt modelId="{EB0BD7F5-92EB-43B0-8480-F1F701BCFD2C}" type="pres">
      <dgm:prSet presAssocID="{40EED3DE-B88D-4648-A523-0B51FF3395B2}" presName="bkgdShape" presStyleLbl="node1" presStyleIdx="0" presStyleCnt="4"/>
      <dgm:spPr/>
    </dgm:pt>
    <dgm:pt modelId="{54CB6F60-0A70-4DDA-853B-52FD05E00B2F}" type="pres">
      <dgm:prSet presAssocID="{40EED3DE-B88D-4648-A523-0B51FF3395B2}" presName="nodeTx" presStyleLbl="node1" presStyleIdx="0" presStyleCnt="4">
        <dgm:presLayoutVars>
          <dgm:bulletEnabled val="1"/>
        </dgm:presLayoutVars>
      </dgm:prSet>
      <dgm:spPr/>
    </dgm:pt>
    <dgm:pt modelId="{4F0D9F38-C015-4F0E-9A1A-01936D0D2096}" type="pres">
      <dgm:prSet presAssocID="{40EED3DE-B88D-4648-A523-0B51FF3395B2}" presName="invisiNode" presStyleLbl="node1" presStyleIdx="0" presStyleCnt="4"/>
      <dgm:spPr/>
    </dgm:pt>
    <dgm:pt modelId="{1477883E-32E2-43ED-B2F9-5B65FA8D08CE}" type="pres">
      <dgm:prSet presAssocID="{40EED3DE-B88D-4648-A523-0B51FF3395B2}" presName="imagNode" presStyleLbl="fgImgPlace1" presStyleIdx="0" presStyleCnt="4"/>
      <dgm:spPr/>
    </dgm:pt>
    <dgm:pt modelId="{C76FC34F-EAFF-4DDB-A67D-87D39A93CE49}" type="pres">
      <dgm:prSet presAssocID="{66B6FE9A-6EEC-44C9-BDFF-FB48B881DF7A}" presName="sibTrans" presStyleLbl="sibTrans2D1" presStyleIdx="0" presStyleCnt="0"/>
      <dgm:spPr/>
    </dgm:pt>
    <dgm:pt modelId="{99A1ED99-5ECE-4B22-8847-A05DB981226F}" type="pres">
      <dgm:prSet presAssocID="{C293896C-C4C7-4082-A790-B4A0707B7A44}" presName="compNode" presStyleCnt="0"/>
      <dgm:spPr/>
    </dgm:pt>
    <dgm:pt modelId="{6A1E00F9-EE30-4DA7-A326-57F0FEB3DB52}" type="pres">
      <dgm:prSet presAssocID="{C293896C-C4C7-4082-A790-B4A0707B7A44}" presName="bkgdShape" presStyleLbl="node1" presStyleIdx="1" presStyleCnt="4"/>
      <dgm:spPr/>
    </dgm:pt>
    <dgm:pt modelId="{45EAA663-8A15-4F17-8D8C-E40CCF9350E6}" type="pres">
      <dgm:prSet presAssocID="{C293896C-C4C7-4082-A790-B4A0707B7A44}" presName="nodeTx" presStyleLbl="node1" presStyleIdx="1" presStyleCnt="4">
        <dgm:presLayoutVars>
          <dgm:bulletEnabled val="1"/>
        </dgm:presLayoutVars>
      </dgm:prSet>
      <dgm:spPr/>
    </dgm:pt>
    <dgm:pt modelId="{508D0002-AB4B-4CF1-8ED3-CA2949691E31}" type="pres">
      <dgm:prSet presAssocID="{C293896C-C4C7-4082-A790-B4A0707B7A44}" presName="invisiNode" presStyleLbl="node1" presStyleIdx="1" presStyleCnt="4"/>
      <dgm:spPr/>
    </dgm:pt>
    <dgm:pt modelId="{690DBED5-9369-4F19-8E8C-FAA3E304F291}" type="pres">
      <dgm:prSet presAssocID="{C293896C-C4C7-4082-A790-B4A0707B7A44}" presName="imagNode" presStyleLbl="fgImgPlace1" presStyleIdx="1" presStyleCnt="4"/>
      <dgm:spPr/>
    </dgm:pt>
    <dgm:pt modelId="{25334B23-6AE4-4C21-8C0E-03F7B9DC779A}" type="pres">
      <dgm:prSet presAssocID="{D9CE9162-5F75-473E-A327-2EBDBAF54147}" presName="sibTrans" presStyleLbl="sibTrans2D1" presStyleIdx="0" presStyleCnt="0"/>
      <dgm:spPr/>
    </dgm:pt>
    <dgm:pt modelId="{B7CEF48B-4BCF-4A8E-8057-C50C91550029}" type="pres">
      <dgm:prSet presAssocID="{DA9CBE90-345E-43B7-977A-712FEF4E320E}" presName="compNode" presStyleCnt="0"/>
      <dgm:spPr/>
    </dgm:pt>
    <dgm:pt modelId="{CE1D8051-682C-4F58-8241-9BF09A31D4C4}" type="pres">
      <dgm:prSet presAssocID="{DA9CBE90-345E-43B7-977A-712FEF4E320E}" presName="bkgdShape" presStyleLbl="node1" presStyleIdx="2" presStyleCnt="4"/>
      <dgm:spPr/>
    </dgm:pt>
    <dgm:pt modelId="{53A7F95D-1EA9-4252-AE84-EF977F844712}" type="pres">
      <dgm:prSet presAssocID="{DA9CBE90-345E-43B7-977A-712FEF4E320E}" presName="nodeTx" presStyleLbl="node1" presStyleIdx="2" presStyleCnt="4">
        <dgm:presLayoutVars>
          <dgm:bulletEnabled val="1"/>
        </dgm:presLayoutVars>
      </dgm:prSet>
      <dgm:spPr/>
    </dgm:pt>
    <dgm:pt modelId="{27B3359E-7F9F-42C2-810E-D22CE2ABAB73}" type="pres">
      <dgm:prSet presAssocID="{DA9CBE90-345E-43B7-977A-712FEF4E320E}" presName="invisiNode" presStyleLbl="node1" presStyleIdx="2" presStyleCnt="4"/>
      <dgm:spPr/>
    </dgm:pt>
    <dgm:pt modelId="{D153BF07-771D-4FC6-8625-6D684EC824F6}" type="pres">
      <dgm:prSet presAssocID="{DA9CBE90-345E-43B7-977A-712FEF4E320E}" presName="imagNode" presStyleLbl="fgImgPlace1" presStyleIdx="2" presStyleCnt="4"/>
      <dgm:spPr/>
    </dgm:pt>
    <dgm:pt modelId="{50265848-9C51-47F9-8A8F-B8B075AB1006}" type="pres">
      <dgm:prSet presAssocID="{1656CCA8-E0F9-415E-B71C-207C80B509DF}" presName="sibTrans" presStyleLbl="sibTrans2D1" presStyleIdx="0" presStyleCnt="0"/>
      <dgm:spPr/>
    </dgm:pt>
    <dgm:pt modelId="{B9D7252B-EA62-4CD8-BEA7-FA7AE43D4659}" type="pres">
      <dgm:prSet presAssocID="{FEA9D897-6E0F-45E4-8984-8F9085CA7A99}" presName="compNode" presStyleCnt="0"/>
      <dgm:spPr/>
    </dgm:pt>
    <dgm:pt modelId="{4072B572-462D-4395-A6BA-012AEA890D72}" type="pres">
      <dgm:prSet presAssocID="{FEA9D897-6E0F-45E4-8984-8F9085CA7A99}" presName="bkgdShape" presStyleLbl="node1" presStyleIdx="3" presStyleCnt="4"/>
      <dgm:spPr/>
    </dgm:pt>
    <dgm:pt modelId="{B9096FC2-E99F-4C84-AD55-675C015C0970}" type="pres">
      <dgm:prSet presAssocID="{FEA9D897-6E0F-45E4-8984-8F9085CA7A99}" presName="nodeTx" presStyleLbl="node1" presStyleIdx="3" presStyleCnt="4">
        <dgm:presLayoutVars>
          <dgm:bulletEnabled val="1"/>
        </dgm:presLayoutVars>
      </dgm:prSet>
      <dgm:spPr/>
    </dgm:pt>
    <dgm:pt modelId="{8ADEAB33-E232-48EB-86C0-2FBB27A7B422}" type="pres">
      <dgm:prSet presAssocID="{FEA9D897-6E0F-45E4-8984-8F9085CA7A99}" presName="invisiNode" presStyleLbl="node1" presStyleIdx="3" presStyleCnt="4"/>
      <dgm:spPr/>
    </dgm:pt>
    <dgm:pt modelId="{0A534466-6DBE-4F09-A29F-38E89171FE11}" type="pres">
      <dgm:prSet presAssocID="{FEA9D897-6E0F-45E4-8984-8F9085CA7A99}" presName="imagNode" presStyleLbl="fgImgPlace1" presStyleIdx="3" presStyleCnt="4"/>
      <dgm:spPr/>
    </dgm:pt>
  </dgm:ptLst>
  <dgm:cxnLst>
    <dgm:cxn modelId="{60F48A1B-827A-402C-919C-C6F72488F561}" type="presOf" srcId="{A2D3511F-682F-431A-BBDD-39C5FA662EF2}" destId="{2C043AA3-3EC7-45C8-B8EF-01C9F8D43EB7}" srcOrd="0" destOrd="0" presId="urn:microsoft.com/office/officeart/2005/8/layout/hList7"/>
    <dgm:cxn modelId="{8F3B1D21-DA42-442F-8821-1E10F853AE52}" type="presOf" srcId="{1656CCA8-E0F9-415E-B71C-207C80B509DF}" destId="{50265848-9C51-47F9-8A8F-B8B075AB1006}" srcOrd="0" destOrd="0" presId="urn:microsoft.com/office/officeart/2005/8/layout/hList7"/>
    <dgm:cxn modelId="{3C0ED028-F329-492A-9470-A87D963882A8}" srcId="{A2D3511F-682F-431A-BBDD-39C5FA662EF2}" destId="{FEA9D897-6E0F-45E4-8984-8F9085CA7A99}" srcOrd="3" destOrd="0" parTransId="{12F719C5-6C9F-42C2-9A4A-F66F71FB411E}" sibTransId="{0D59ACD1-55E2-4B64-865C-78178D477C60}"/>
    <dgm:cxn modelId="{18724D3A-B674-49EC-AF90-EEC389FA4544}" type="presOf" srcId="{DA9CBE90-345E-43B7-977A-712FEF4E320E}" destId="{CE1D8051-682C-4F58-8241-9BF09A31D4C4}" srcOrd="0" destOrd="0" presId="urn:microsoft.com/office/officeart/2005/8/layout/hList7"/>
    <dgm:cxn modelId="{C0F20A40-AB6C-48FD-A3C2-5666C39A7CC6}" type="presOf" srcId="{C293896C-C4C7-4082-A790-B4A0707B7A44}" destId="{6A1E00F9-EE30-4DA7-A326-57F0FEB3DB52}" srcOrd="0" destOrd="0" presId="urn:microsoft.com/office/officeart/2005/8/layout/hList7"/>
    <dgm:cxn modelId="{8C0E7A42-50CC-42C7-BFEC-032001FA1EF8}" type="presOf" srcId="{DA9CBE90-345E-43B7-977A-712FEF4E320E}" destId="{53A7F95D-1EA9-4252-AE84-EF977F844712}" srcOrd="1" destOrd="0" presId="urn:microsoft.com/office/officeart/2005/8/layout/hList7"/>
    <dgm:cxn modelId="{BF2C7551-AFC1-4627-A7B9-46160B705E29}" type="presOf" srcId="{66B6FE9A-6EEC-44C9-BDFF-FB48B881DF7A}" destId="{C76FC34F-EAFF-4DDB-A67D-87D39A93CE49}" srcOrd="0" destOrd="0" presId="urn:microsoft.com/office/officeart/2005/8/layout/hList7"/>
    <dgm:cxn modelId="{8A979D77-B598-4EAD-A707-424EFB6FB8A4}" type="presOf" srcId="{40EED3DE-B88D-4648-A523-0B51FF3395B2}" destId="{EB0BD7F5-92EB-43B0-8480-F1F701BCFD2C}" srcOrd="0" destOrd="0" presId="urn:microsoft.com/office/officeart/2005/8/layout/hList7"/>
    <dgm:cxn modelId="{7C8DC178-E627-4C3B-BC5D-07F61FDB0E8F}" type="presOf" srcId="{FEA9D897-6E0F-45E4-8984-8F9085CA7A99}" destId="{B9096FC2-E99F-4C84-AD55-675C015C0970}" srcOrd="1" destOrd="0" presId="urn:microsoft.com/office/officeart/2005/8/layout/hList7"/>
    <dgm:cxn modelId="{FE780F7F-8FEE-4E56-AA83-49564D526773}" srcId="{A2D3511F-682F-431A-BBDD-39C5FA662EF2}" destId="{C293896C-C4C7-4082-A790-B4A0707B7A44}" srcOrd="1" destOrd="0" parTransId="{33F9F47E-D466-4D31-A063-9F620A58433F}" sibTransId="{D9CE9162-5F75-473E-A327-2EBDBAF54147}"/>
    <dgm:cxn modelId="{CBE89089-146B-486D-A7A1-FAD9B26BB67E}" type="presOf" srcId="{FEA9D897-6E0F-45E4-8984-8F9085CA7A99}" destId="{4072B572-462D-4395-A6BA-012AEA890D72}" srcOrd="0" destOrd="0" presId="urn:microsoft.com/office/officeart/2005/8/layout/hList7"/>
    <dgm:cxn modelId="{7BB9F693-2EA7-4C86-95A2-E8C0AFC3B732}" srcId="{A2D3511F-682F-431A-BBDD-39C5FA662EF2}" destId="{DA9CBE90-345E-43B7-977A-712FEF4E320E}" srcOrd="2" destOrd="0" parTransId="{9B391CA2-0CF6-4793-AFDE-63F61FB790B3}" sibTransId="{1656CCA8-E0F9-415E-B71C-207C80B509DF}"/>
    <dgm:cxn modelId="{551C80A8-ECE5-407E-9F1D-DA99EB1A2343}" srcId="{A2D3511F-682F-431A-BBDD-39C5FA662EF2}" destId="{40EED3DE-B88D-4648-A523-0B51FF3395B2}" srcOrd="0" destOrd="0" parTransId="{D07BAD16-1C55-4082-8CF7-04BB07728EEF}" sibTransId="{66B6FE9A-6EEC-44C9-BDFF-FB48B881DF7A}"/>
    <dgm:cxn modelId="{107A65B2-8B16-4C05-947A-A00DC4E2F252}" type="presOf" srcId="{D9CE9162-5F75-473E-A327-2EBDBAF54147}" destId="{25334B23-6AE4-4C21-8C0E-03F7B9DC779A}" srcOrd="0" destOrd="0" presId="urn:microsoft.com/office/officeart/2005/8/layout/hList7"/>
    <dgm:cxn modelId="{D44B0BC9-025F-4696-8229-EA1A2F82F849}" type="presOf" srcId="{40EED3DE-B88D-4648-A523-0B51FF3395B2}" destId="{54CB6F60-0A70-4DDA-853B-52FD05E00B2F}" srcOrd="1" destOrd="0" presId="urn:microsoft.com/office/officeart/2005/8/layout/hList7"/>
    <dgm:cxn modelId="{38AB56FB-7BA3-4499-9997-C858F2A56245}" type="presOf" srcId="{C293896C-C4C7-4082-A790-B4A0707B7A44}" destId="{45EAA663-8A15-4F17-8D8C-E40CCF9350E6}" srcOrd="1" destOrd="0" presId="urn:microsoft.com/office/officeart/2005/8/layout/hList7"/>
    <dgm:cxn modelId="{93F4D3D1-12D4-4A67-8C7D-526B96028940}" type="presParOf" srcId="{2C043AA3-3EC7-45C8-B8EF-01C9F8D43EB7}" destId="{3DCDB546-1B98-49CF-9B08-03C22FBB1390}" srcOrd="0" destOrd="0" presId="urn:microsoft.com/office/officeart/2005/8/layout/hList7"/>
    <dgm:cxn modelId="{FAAE8CB2-A393-48FC-8BA5-E8E9CB735F70}" type="presParOf" srcId="{2C043AA3-3EC7-45C8-B8EF-01C9F8D43EB7}" destId="{A72430BA-83EF-4D3A-BFB1-4F3785EB24AE}" srcOrd="1" destOrd="0" presId="urn:microsoft.com/office/officeart/2005/8/layout/hList7"/>
    <dgm:cxn modelId="{918FE4D8-4938-4E27-9064-5E1D1CBE66D8}" type="presParOf" srcId="{A72430BA-83EF-4D3A-BFB1-4F3785EB24AE}" destId="{012BB09C-EB38-4AD5-A0EC-EA51B1DC8544}" srcOrd="0" destOrd="0" presId="urn:microsoft.com/office/officeart/2005/8/layout/hList7"/>
    <dgm:cxn modelId="{D200BDEA-0083-4534-8F51-EEA69675DE15}" type="presParOf" srcId="{012BB09C-EB38-4AD5-A0EC-EA51B1DC8544}" destId="{EB0BD7F5-92EB-43B0-8480-F1F701BCFD2C}" srcOrd="0" destOrd="0" presId="urn:microsoft.com/office/officeart/2005/8/layout/hList7"/>
    <dgm:cxn modelId="{4BA92EB1-D348-4204-9524-E4CD5BFEACD0}" type="presParOf" srcId="{012BB09C-EB38-4AD5-A0EC-EA51B1DC8544}" destId="{54CB6F60-0A70-4DDA-853B-52FD05E00B2F}" srcOrd="1" destOrd="0" presId="urn:microsoft.com/office/officeart/2005/8/layout/hList7"/>
    <dgm:cxn modelId="{ABF20325-E3BC-4D16-8435-DCB840D4AD67}" type="presParOf" srcId="{012BB09C-EB38-4AD5-A0EC-EA51B1DC8544}" destId="{4F0D9F38-C015-4F0E-9A1A-01936D0D2096}" srcOrd="2" destOrd="0" presId="urn:microsoft.com/office/officeart/2005/8/layout/hList7"/>
    <dgm:cxn modelId="{BCDF21F8-E4F9-4D82-BD99-16C7292CBE45}" type="presParOf" srcId="{012BB09C-EB38-4AD5-A0EC-EA51B1DC8544}" destId="{1477883E-32E2-43ED-B2F9-5B65FA8D08CE}" srcOrd="3" destOrd="0" presId="urn:microsoft.com/office/officeart/2005/8/layout/hList7"/>
    <dgm:cxn modelId="{98048DF5-3F24-47C2-86D6-A7A5772823E2}" type="presParOf" srcId="{A72430BA-83EF-4D3A-BFB1-4F3785EB24AE}" destId="{C76FC34F-EAFF-4DDB-A67D-87D39A93CE49}" srcOrd="1" destOrd="0" presId="urn:microsoft.com/office/officeart/2005/8/layout/hList7"/>
    <dgm:cxn modelId="{D2CB70D5-0841-4A18-8EC6-C76A4678A221}" type="presParOf" srcId="{A72430BA-83EF-4D3A-BFB1-4F3785EB24AE}" destId="{99A1ED99-5ECE-4B22-8847-A05DB981226F}" srcOrd="2" destOrd="0" presId="urn:microsoft.com/office/officeart/2005/8/layout/hList7"/>
    <dgm:cxn modelId="{08158CA1-6562-4636-BB94-914C3D6C7F95}" type="presParOf" srcId="{99A1ED99-5ECE-4B22-8847-A05DB981226F}" destId="{6A1E00F9-EE30-4DA7-A326-57F0FEB3DB52}" srcOrd="0" destOrd="0" presId="urn:microsoft.com/office/officeart/2005/8/layout/hList7"/>
    <dgm:cxn modelId="{332D15BA-244B-479D-8799-7F1B1EC10D10}" type="presParOf" srcId="{99A1ED99-5ECE-4B22-8847-A05DB981226F}" destId="{45EAA663-8A15-4F17-8D8C-E40CCF9350E6}" srcOrd="1" destOrd="0" presId="urn:microsoft.com/office/officeart/2005/8/layout/hList7"/>
    <dgm:cxn modelId="{FB48B623-7678-4435-A848-1DE18DE5B0CD}" type="presParOf" srcId="{99A1ED99-5ECE-4B22-8847-A05DB981226F}" destId="{508D0002-AB4B-4CF1-8ED3-CA2949691E31}" srcOrd="2" destOrd="0" presId="urn:microsoft.com/office/officeart/2005/8/layout/hList7"/>
    <dgm:cxn modelId="{B0203279-EE78-4CA1-88C1-73039286CD93}" type="presParOf" srcId="{99A1ED99-5ECE-4B22-8847-A05DB981226F}" destId="{690DBED5-9369-4F19-8E8C-FAA3E304F291}" srcOrd="3" destOrd="0" presId="urn:microsoft.com/office/officeart/2005/8/layout/hList7"/>
    <dgm:cxn modelId="{C9F07C6F-787F-42F3-8D88-CA69D9BA86DF}" type="presParOf" srcId="{A72430BA-83EF-4D3A-BFB1-4F3785EB24AE}" destId="{25334B23-6AE4-4C21-8C0E-03F7B9DC779A}" srcOrd="3" destOrd="0" presId="urn:microsoft.com/office/officeart/2005/8/layout/hList7"/>
    <dgm:cxn modelId="{1392582E-85B9-4789-AE85-E2DD82AB5E8D}" type="presParOf" srcId="{A72430BA-83EF-4D3A-BFB1-4F3785EB24AE}" destId="{B7CEF48B-4BCF-4A8E-8057-C50C91550029}" srcOrd="4" destOrd="0" presId="urn:microsoft.com/office/officeart/2005/8/layout/hList7"/>
    <dgm:cxn modelId="{3A5DC8C9-D116-4EB5-A46D-500888E5F9DF}" type="presParOf" srcId="{B7CEF48B-4BCF-4A8E-8057-C50C91550029}" destId="{CE1D8051-682C-4F58-8241-9BF09A31D4C4}" srcOrd="0" destOrd="0" presId="urn:microsoft.com/office/officeart/2005/8/layout/hList7"/>
    <dgm:cxn modelId="{CF5C68CB-3DB7-4375-A9D9-EFF843212456}" type="presParOf" srcId="{B7CEF48B-4BCF-4A8E-8057-C50C91550029}" destId="{53A7F95D-1EA9-4252-AE84-EF977F844712}" srcOrd="1" destOrd="0" presId="urn:microsoft.com/office/officeart/2005/8/layout/hList7"/>
    <dgm:cxn modelId="{00C5F80B-235D-4940-8AB3-02CCEA5DBF99}" type="presParOf" srcId="{B7CEF48B-4BCF-4A8E-8057-C50C91550029}" destId="{27B3359E-7F9F-42C2-810E-D22CE2ABAB73}" srcOrd="2" destOrd="0" presId="urn:microsoft.com/office/officeart/2005/8/layout/hList7"/>
    <dgm:cxn modelId="{FA07D5DC-513A-4F4C-B9EF-2764B99CDB3D}" type="presParOf" srcId="{B7CEF48B-4BCF-4A8E-8057-C50C91550029}" destId="{D153BF07-771D-4FC6-8625-6D684EC824F6}" srcOrd="3" destOrd="0" presId="urn:microsoft.com/office/officeart/2005/8/layout/hList7"/>
    <dgm:cxn modelId="{4F260EDA-58E5-469B-B090-91A05F8AA888}" type="presParOf" srcId="{A72430BA-83EF-4D3A-BFB1-4F3785EB24AE}" destId="{50265848-9C51-47F9-8A8F-B8B075AB1006}" srcOrd="5" destOrd="0" presId="urn:microsoft.com/office/officeart/2005/8/layout/hList7"/>
    <dgm:cxn modelId="{778E1A0A-1A4A-46BC-8683-E08ECEDCD101}" type="presParOf" srcId="{A72430BA-83EF-4D3A-BFB1-4F3785EB24AE}" destId="{B9D7252B-EA62-4CD8-BEA7-FA7AE43D4659}" srcOrd="6" destOrd="0" presId="urn:microsoft.com/office/officeart/2005/8/layout/hList7"/>
    <dgm:cxn modelId="{302B49BB-9438-46B0-B587-4D792C22FE0F}" type="presParOf" srcId="{B9D7252B-EA62-4CD8-BEA7-FA7AE43D4659}" destId="{4072B572-462D-4395-A6BA-012AEA890D72}" srcOrd="0" destOrd="0" presId="urn:microsoft.com/office/officeart/2005/8/layout/hList7"/>
    <dgm:cxn modelId="{1D265E18-9A6F-493F-8785-11BABAA1788A}" type="presParOf" srcId="{B9D7252B-EA62-4CD8-BEA7-FA7AE43D4659}" destId="{B9096FC2-E99F-4C84-AD55-675C015C0970}" srcOrd="1" destOrd="0" presId="urn:microsoft.com/office/officeart/2005/8/layout/hList7"/>
    <dgm:cxn modelId="{3EE03783-34FA-48D2-8CFD-F47B4C977669}" type="presParOf" srcId="{B9D7252B-EA62-4CD8-BEA7-FA7AE43D4659}" destId="{8ADEAB33-E232-48EB-86C0-2FBB27A7B422}" srcOrd="2" destOrd="0" presId="urn:microsoft.com/office/officeart/2005/8/layout/hList7"/>
    <dgm:cxn modelId="{66617ECF-E642-4C98-A7E7-8517F8BE1620}" type="presParOf" srcId="{B9D7252B-EA62-4CD8-BEA7-FA7AE43D4659}" destId="{0A534466-6DBE-4F09-A29F-38E89171FE1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F67C81-A784-4DB0-A3C4-5C6E29CE6402}" type="doc">
      <dgm:prSet loTypeId="urn:microsoft.com/office/officeart/2005/8/layout/hList7" loCatId="list" qsTypeId="urn:microsoft.com/office/officeart/2005/8/quickstyle/simple1" qsCatId="simple" csTypeId="urn:microsoft.com/office/officeart/2005/8/colors/accent1_2" csCatId="accent1"/>
      <dgm:spPr/>
      <dgm:t>
        <a:bodyPr/>
        <a:lstStyle/>
        <a:p>
          <a:endParaRPr lang="bs-Latn-BA"/>
        </a:p>
      </dgm:t>
    </dgm:pt>
    <dgm:pt modelId="{5A2C4265-B905-4C77-9801-E24D4C5A60D5}">
      <dgm:prSet/>
      <dgm:spPr/>
      <dgm:t>
        <a:bodyPr/>
        <a:lstStyle/>
        <a:p>
          <a:pPr rtl="0"/>
          <a:r>
            <a:rPr lang="bs-Latn-BA"/>
            <a:t>Dugotrajni zatvor (ZKP RS)</a:t>
          </a:r>
        </a:p>
      </dgm:t>
    </dgm:pt>
    <dgm:pt modelId="{6074A436-E92C-4428-BCA1-1F93185C5F86}" type="parTrans" cxnId="{D04D659A-1271-4396-9B3A-68396AF78AA2}">
      <dgm:prSet/>
      <dgm:spPr/>
      <dgm:t>
        <a:bodyPr/>
        <a:lstStyle/>
        <a:p>
          <a:endParaRPr lang="bs-Latn-BA"/>
        </a:p>
      </dgm:t>
    </dgm:pt>
    <dgm:pt modelId="{F854DC17-7930-4F34-868D-8A151607623B}" type="sibTrans" cxnId="{D04D659A-1271-4396-9B3A-68396AF78AA2}">
      <dgm:prSet/>
      <dgm:spPr/>
      <dgm:t>
        <a:bodyPr/>
        <a:lstStyle/>
        <a:p>
          <a:endParaRPr lang="bs-Latn-BA"/>
        </a:p>
      </dgm:t>
    </dgm:pt>
    <dgm:pt modelId="{A99053A0-FC08-442A-9138-D229EDFC4581}">
      <dgm:prSet/>
      <dgm:spPr/>
      <dgm:t>
        <a:bodyPr/>
        <a:lstStyle/>
        <a:p>
          <a:pPr rtl="0"/>
          <a:r>
            <a:rPr lang="bs-Latn-BA"/>
            <a:t>Oslobođen od optužbe - oglašen krivim, i obratno (zbog preinačenja prvostepene presude, ili nova presuda donesena na pretresu) /sva 4 ZKP/</a:t>
          </a:r>
        </a:p>
      </dgm:t>
    </dgm:pt>
    <dgm:pt modelId="{1E0E482D-0DA7-4301-B671-F3D22B7E7ECE}" type="parTrans" cxnId="{E5FCC93B-EC49-4982-B913-37288D5982A3}">
      <dgm:prSet/>
      <dgm:spPr/>
      <dgm:t>
        <a:bodyPr/>
        <a:lstStyle/>
        <a:p>
          <a:endParaRPr lang="bs-Latn-BA"/>
        </a:p>
      </dgm:t>
    </dgm:pt>
    <dgm:pt modelId="{39572CB4-B900-4D1C-94E6-B042B2C800FB}" type="sibTrans" cxnId="{E5FCC93B-EC49-4982-B913-37288D5982A3}">
      <dgm:prSet/>
      <dgm:spPr/>
      <dgm:t>
        <a:bodyPr/>
        <a:lstStyle/>
        <a:p>
          <a:endParaRPr lang="bs-Latn-BA"/>
        </a:p>
      </dgm:t>
    </dgm:pt>
    <dgm:pt modelId="{FCF8A746-738F-48A0-BA6D-DA47CB9084EF}" type="pres">
      <dgm:prSet presAssocID="{A3F67C81-A784-4DB0-A3C4-5C6E29CE6402}" presName="Name0" presStyleCnt="0">
        <dgm:presLayoutVars>
          <dgm:dir/>
          <dgm:resizeHandles val="exact"/>
        </dgm:presLayoutVars>
      </dgm:prSet>
      <dgm:spPr/>
    </dgm:pt>
    <dgm:pt modelId="{5F081F94-579E-4002-917D-97D171870416}" type="pres">
      <dgm:prSet presAssocID="{A3F67C81-A784-4DB0-A3C4-5C6E29CE6402}" presName="fgShape" presStyleLbl="fgShp" presStyleIdx="0" presStyleCnt="1"/>
      <dgm:spPr/>
    </dgm:pt>
    <dgm:pt modelId="{BBFA28DC-0015-4F6B-B6C9-EF0C6D8ED8CE}" type="pres">
      <dgm:prSet presAssocID="{A3F67C81-A784-4DB0-A3C4-5C6E29CE6402}" presName="linComp" presStyleCnt="0"/>
      <dgm:spPr/>
    </dgm:pt>
    <dgm:pt modelId="{2188EF0B-10FA-4815-88D6-E6DF902059FD}" type="pres">
      <dgm:prSet presAssocID="{5A2C4265-B905-4C77-9801-E24D4C5A60D5}" presName="compNode" presStyleCnt="0"/>
      <dgm:spPr/>
    </dgm:pt>
    <dgm:pt modelId="{AD9B939F-F19D-4972-885A-5AF0B28779CD}" type="pres">
      <dgm:prSet presAssocID="{5A2C4265-B905-4C77-9801-E24D4C5A60D5}" presName="bkgdShape" presStyleLbl="node1" presStyleIdx="0" presStyleCnt="2"/>
      <dgm:spPr/>
    </dgm:pt>
    <dgm:pt modelId="{7F7C63D3-7DDC-4A67-A0EF-64F0C5C180C6}" type="pres">
      <dgm:prSet presAssocID="{5A2C4265-B905-4C77-9801-E24D4C5A60D5}" presName="nodeTx" presStyleLbl="node1" presStyleIdx="0" presStyleCnt="2">
        <dgm:presLayoutVars>
          <dgm:bulletEnabled val="1"/>
        </dgm:presLayoutVars>
      </dgm:prSet>
      <dgm:spPr/>
    </dgm:pt>
    <dgm:pt modelId="{61C59430-BF87-43F5-8CD5-C4E2CD03290A}" type="pres">
      <dgm:prSet presAssocID="{5A2C4265-B905-4C77-9801-E24D4C5A60D5}" presName="invisiNode" presStyleLbl="node1" presStyleIdx="0" presStyleCnt="2"/>
      <dgm:spPr/>
    </dgm:pt>
    <dgm:pt modelId="{4F0B7E4C-F2C4-4BD9-ABC4-097A1C7414A8}" type="pres">
      <dgm:prSet presAssocID="{5A2C4265-B905-4C77-9801-E24D4C5A60D5}" presName="imagNode" presStyleLbl="fgImgPlace1" presStyleIdx="0" presStyleCnt="2"/>
      <dgm:spPr/>
    </dgm:pt>
    <dgm:pt modelId="{D98A3F83-6EB2-4B33-8458-2D48D7B832E5}" type="pres">
      <dgm:prSet presAssocID="{F854DC17-7930-4F34-868D-8A151607623B}" presName="sibTrans" presStyleLbl="sibTrans2D1" presStyleIdx="0" presStyleCnt="0"/>
      <dgm:spPr/>
    </dgm:pt>
    <dgm:pt modelId="{3E7824E4-CD88-44DD-B484-A095E6B89FA6}" type="pres">
      <dgm:prSet presAssocID="{A99053A0-FC08-442A-9138-D229EDFC4581}" presName="compNode" presStyleCnt="0"/>
      <dgm:spPr/>
    </dgm:pt>
    <dgm:pt modelId="{E91A1CB0-FCD4-4D5C-AAD2-51700803A48D}" type="pres">
      <dgm:prSet presAssocID="{A99053A0-FC08-442A-9138-D229EDFC4581}" presName="bkgdShape" presStyleLbl="node1" presStyleIdx="1" presStyleCnt="2"/>
      <dgm:spPr/>
    </dgm:pt>
    <dgm:pt modelId="{41C866CD-AC65-48AD-8A57-F71BBC8FF095}" type="pres">
      <dgm:prSet presAssocID="{A99053A0-FC08-442A-9138-D229EDFC4581}" presName="nodeTx" presStyleLbl="node1" presStyleIdx="1" presStyleCnt="2">
        <dgm:presLayoutVars>
          <dgm:bulletEnabled val="1"/>
        </dgm:presLayoutVars>
      </dgm:prSet>
      <dgm:spPr/>
    </dgm:pt>
    <dgm:pt modelId="{9DEB1594-EADE-40D7-85EF-ABCA5C0CEB4C}" type="pres">
      <dgm:prSet presAssocID="{A99053A0-FC08-442A-9138-D229EDFC4581}" presName="invisiNode" presStyleLbl="node1" presStyleIdx="1" presStyleCnt="2"/>
      <dgm:spPr/>
    </dgm:pt>
    <dgm:pt modelId="{448F3BBB-6116-40CD-A66D-FE6D1B040505}" type="pres">
      <dgm:prSet presAssocID="{A99053A0-FC08-442A-9138-D229EDFC4581}" presName="imagNode" presStyleLbl="fgImgPlace1" presStyleIdx="1" presStyleCnt="2"/>
      <dgm:spPr/>
    </dgm:pt>
  </dgm:ptLst>
  <dgm:cxnLst>
    <dgm:cxn modelId="{2569D816-78BC-457B-8A2B-1BC2C0E927F0}" type="presOf" srcId="{5A2C4265-B905-4C77-9801-E24D4C5A60D5}" destId="{7F7C63D3-7DDC-4A67-A0EF-64F0C5C180C6}" srcOrd="1" destOrd="0" presId="urn:microsoft.com/office/officeart/2005/8/layout/hList7"/>
    <dgm:cxn modelId="{6FCE3021-96CA-4179-8B21-10C5E1DEA977}" type="presOf" srcId="{A99053A0-FC08-442A-9138-D229EDFC4581}" destId="{41C866CD-AC65-48AD-8A57-F71BBC8FF095}" srcOrd="1" destOrd="0" presId="urn:microsoft.com/office/officeart/2005/8/layout/hList7"/>
    <dgm:cxn modelId="{E5FCC93B-EC49-4982-B913-37288D5982A3}" srcId="{A3F67C81-A784-4DB0-A3C4-5C6E29CE6402}" destId="{A99053A0-FC08-442A-9138-D229EDFC4581}" srcOrd="1" destOrd="0" parTransId="{1E0E482D-0DA7-4301-B671-F3D22B7E7ECE}" sibTransId="{39572CB4-B900-4D1C-94E6-B042B2C800FB}"/>
    <dgm:cxn modelId="{964DB24E-1CB4-4725-8ED6-7CD71B508648}" type="presOf" srcId="{F854DC17-7930-4F34-868D-8A151607623B}" destId="{D98A3F83-6EB2-4B33-8458-2D48D7B832E5}" srcOrd="0" destOrd="0" presId="urn:microsoft.com/office/officeart/2005/8/layout/hList7"/>
    <dgm:cxn modelId="{A8F71453-E0CE-490D-B86B-C42B9F3F4315}" type="presOf" srcId="{5A2C4265-B905-4C77-9801-E24D4C5A60D5}" destId="{AD9B939F-F19D-4972-885A-5AF0B28779CD}" srcOrd="0" destOrd="0" presId="urn:microsoft.com/office/officeart/2005/8/layout/hList7"/>
    <dgm:cxn modelId="{D04D659A-1271-4396-9B3A-68396AF78AA2}" srcId="{A3F67C81-A784-4DB0-A3C4-5C6E29CE6402}" destId="{5A2C4265-B905-4C77-9801-E24D4C5A60D5}" srcOrd="0" destOrd="0" parTransId="{6074A436-E92C-4428-BCA1-1F93185C5F86}" sibTransId="{F854DC17-7930-4F34-868D-8A151607623B}"/>
    <dgm:cxn modelId="{33508EAD-E68C-4EF3-9D25-26FC0AAC1834}" type="presOf" srcId="{A99053A0-FC08-442A-9138-D229EDFC4581}" destId="{E91A1CB0-FCD4-4D5C-AAD2-51700803A48D}" srcOrd="0" destOrd="0" presId="urn:microsoft.com/office/officeart/2005/8/layout/hList7"/>
    <dgm:cxn modelId="{83B0CAF9-0DAA-4342-8FE0-D5A0E3F658FE}" type="presOf" srcId="{A3F67C81-A784-4DB0-A3C4-5C6E29CE6402}" destId="{FCF8A746-738F-48A0-BA6D-DA47CB9084EF}" srcOrd="0" destOrd="0" presId="urn:microsoft.com/office/officeart/2005/8/layout/hList7"/>
    <dgm:cxn modelId="{4362BB2D-BC6D-4893-B351-15AC8760FEA3}" type="presParOf" srcId="{FCF8A746-738F-48A0-BA6D-DA47CB9084EF}" destId="{5F081F94-579E-4002-917D-97D171870416}" srcOrd="0" destOrd="0" presId="urn:microsoft.com/office/officeart/2005/8/layout/hList7"/>
    <dgm:cxn modelId="{3E12C1B4-04DB-4D36-B5B3-3E86544D8618}" type="presParOf" srcId="{FCF8A746-738F-48A0-BA6D-DA47CB9084EF}" destId="{BBFA28DC-0015-4F6B-B6C9-EF0C6D8ED8CE}" srcOrd="1" destOrd="0" presId="urn:microsoft.com/office/officeart/2005/8/layout/hList7"/>
    <dgm:cxn modelId="{A79B0304-771A-487C-96BB-925D6824AC1C}" type="presParOf" srcId="{BBFA28DC-0015-4F6B-B6C9-EF0C6D8ED8CE}" destId="{2188EF0B-10FA-4815-88D6-E6DF902059FD}" srcOrd="0" destOrd="0" presId="urn:microsoft.com/office/officeart/2005/8/layout/hList7"/>
    <dgm:cxn modelId="{F9677FD9-4C2B-4EF1-8363-64DEA320F625}" type="presParOf" srcId="{2188EF0B-10FA-4815-88D6-E6DF902059FD}" destId="{AD9B939F-F19D-4972-885A-5AF0B28779CD}" srcOrd="0" destOrd="0" presId="urn:microsoft.com/office/officeart/2005/8/layout/hList7"/>
    <dgm:cxn modelId="{E7F0FD29-A15F-440E-A0D6-2E4435393743}" type="presParOf" srcId="{2188EF0B-10FA-4815-88D6-E6DF902059FD}" destId="{7F7C63D3-7DDC-4A67-A0EF-64F0C5C180C6}" srcOrd="1" destOrd="0" presId="urn:microsoft.com/office/officeart/2005/8/layout/hList7"/>
    <dgm:cxn modelId="{10C1289A-A89A-4B24-A013-A99BA88B8D2D}" type="presParOf" srcId="{2188EF0B-10FA-4815-88D6-E6DF902059FD}" destId="{61C59430-BF87-43F5-8CD5-C4E2CD03290A}" srcOrd="2" destOrd="0" presId="urn:microsoft.com/office/officeart/2005/8/layout/hList7"/>
    <dgm:cxn modelId="{B70E331D-C88B-4E02-BC32-904257D27D3D}" type="presParOf" srcId="{2188EF0B-10FA-4815-88D6-E6DF902059FD}" destId="{4F0B7E4C-F2C4-4BD9-ABC4-097A1C7414A8}" srcOrd="3" destOrd="0" presId="urn:microsoft.com/office/officeart/2005/8/layout/hList7"/>
    <dgm:cxn modelId="{D8F5A864-B201-4514-B7BC-C1449C1CA822}" type="presParOf" srcId="{BBFA28DC-0015-4F6B-B6C9-EF0C6D8ED8CE}" destId="{D98A3F83-6EB2-4B33-8458-2D48D7B832E5}" srcOrd="1" destOrd="0" presId="urn:microsoft.com/office/officeart/2005/8/layout/hList7"/>
    <dgm:cxn modelId="{3FC0D38A-9707-42C9-87C3-89FA55957FB8}" type="presParOf" srcId="{BBFA28DC-0015-4F6B-B6C9-EF0C6D8ED8CE}" destId="{3E7824E4-CD88-44DD-B484-A095E6B89FA6}" srcOrd="2" destOrd="0" presId="urn:microsoft.com/office/officeart/2005/8/layout/hList7"/>
    <dgm:cxn modelId="{A8B67BF6-4227-4B8F-9ADA-FA135E226965}" type="presParOf" srcId="{3E7824E4-CD88-44DD-B484-A095E6B89FA6}" destId="{E91A1CB0-FCD4-4D5C-AAD2-51700803A48D}" srcOrd="0" destOrd="0" presId="urn:microsoft.com/office/officeart/2005/8/layout/hList7"/>
    <dgm:cxn modelId="{12EE05D3-BE79-41E5-BAF1-B3A7AF0A61D7}" type="presParOf" srcId="{3E7824E4-CD88-44DD-B484-A095E6B89FA6}" destId="{41C866CD-AC65-48AD-8A57-F71BBC8FF095}" srcOrd="1" destOrd="0" presId="urn:microsoft.com/office/officeart/2005/8/layout/hList7"/>
    <dgm:cxn modelId="{725F7AE0-F369-4AF7-BF3A-7938EEB1B268}" type="presParOf" srcId="{3E7824E4-CD88-44DD-B484-A095E6B89FA6}" destId="{9DEB1594-EADE-40D7-85EF-ABCA5C0CEB4C}" srcOrd="2" destOrd="0" presId="urn:microsoft.com/office/officeart/2005/8/layout/hList7"/>
    <dgm:cxn modelId="{9B64FD9D-BDF5-4328-965D-83CDB3DBE8D3}" type="presParOf" srcId="{3E7824E4-CD88-44DD-B484-A095E6B89FA6}" destId="{448F3BBB-6116-40CD-A66D-FE6D1B040505}"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4B5D55-0494-4AD3-A46D-7F1831D10E94}" type="doc">
      <dgm:prSet loTypeId="urn:microsoft.com/office/officeart/2005/8/layout/hList7" loCatId="list" qsTypeId="urn:microsoft.com/office/officeart/2005/8/quickstyle/simple1" qsCatId="simple" csTypeId="urn:microsoft.com/office/officeart/2005/8/colors/colorful1" csCatId="colorful" phldr="1"/>
      <dgm:spPr/>
      <dgm:t>
        <a:bodyPr/>
        <a:lstStyle/>
        <a:p>
          <a:endParaRPr lang="bs-Latn-BA"/>
        </a:p>
      </dgm:t>
    </dgm:pt>
    <dgm:pt modelId="{83ABDE62-B7BF-4608-B3E8-4034F7320B34}">
      <dgm:prSet/>
      <dgm:spPr/>
      <dgm:t>
        <a:bodyPr/>
        <a:lstStyle/>
        <a:p>
          <a:pPr rtl="0"/>
          <a:r>
            <a:rPr lang="bs-Latn-BA"/>
            <a:t>Razlozi: zbog povrede KZ i povrede prava na odbranu; prethodno uložena žalba</a:t>
          </a:r>
        </a:p>
      </dgm:t>
    </dgm:pt>
    <dgm:pt modelId="{47A09ACD-10BD-4B61-99AE-952C776C7D4D}" type="parTrans" cxnId="{D06FB4B5-0574-41FF-A009-A89B5BCADC89}">
      <dgm:prSet/>
      <dgm:spPr/>
      <dgm:t>
        <a:bodyPr/>
        <a:lstStyle/>
        <a:p>
          <a:endParaRPr lang="bs-Latn-BA"/>
        </a:p>
      </dgm:t>
    </dgm:pt>
    <dgm:pt modelId="{F5583D7E-5391-4236-AED6-E1B53D3959C5}" type="sibTrans" cxnId="{D06FB4B5-0574-41FF-A009-A89B5BCADC89}">
      <dgm:prSet/>
      <dgm:spPr/>
      <dgm:t>
        <a:bodyPr/>
        <a:lstStyle/>
        <a:p>
          <a:endParaRPr lang="bs-Latn-BA"/>
        </a:p>
      </dgm:t>
    </dgm:pt>
    <dgm:pt modelId="{B8DDA9F4-35AC-41FD-8B5B-D529A095E6EC}">
      <dgm:prSet/>
      <dgm:spPr/>
      <dgm:t>
        <a:bodyPr/>
        <a:lstStyle/>
        <a:p>
          <a:pPr rtl="0"/>
          <a:r>
            <a:rPr lang="bs-Latn-BA" dirty="0"/>
            <a:t>Subjekti: tužilac, osuđeni, branilac; nakon smrti osuđenog – srodnici</a:t>
          </a:r>
        </a:p>
      </dgm:t>
    </dgm:pt>
    <dgm:pt modelId="{EE7BAD7D-A81C-416C-A2A2-71E2256020BC}" type="parTrans" cxnId="{73323A16-B84B-41A8-A495-4F9D73CEF626}">
      <dgm:prSet/>
      <dgm:spPr/>
      <dgm:t>
        <a:bodyPr/>
        <a:lstStyle/>
        <a:p>
          <a:endParaRPr lang="bs-Latn-BA"/>
        </a:p>
      </dgm:t>
    </dgm:pt>
    <dgm:pt modelId="{AAC26295-6193-488D-85DB-AAB1CD6CEBA0}" type="sibTrans" cxnId="{73323A16-B84B-41A8-A495-4F9D73CEF626}">
      <dgm:prSet/>
      <dgm:spPr/>
      <dgm:t>
        <a:bodyPr/>
        <a:lstStyle/>
        <a:p>
          <a:endParaRPr lang="bs-Latn-BA"/>
        </a:p>
      </dgm:t>
    </dgm:pt>
    <dgm:pt modelId="{AB44D403-07E9-47E5-BBC9-165A54D7A2F1}">
      <dgm:prSet/>
      <dgm:spPr/>
      <dgm:t>
        <a:bodyPr/>
        <a:lstStyle/>
        <a:p>
          <a:pPr rtl="0"/>
          <a:r>
            <a:rPr lang="bs-Latn-BA"/>
            <a:t>Rok: 3 mjeseca od dana prijema pravosnažne presude </a:t>
          </a:r>
        </a:p>
      </dgm:t>
    </dgm:pt>
    <dgm:pt modelId="{C915A1FA-2B3E-4A3C-9F11-3619AE5D9B49}" type="parTrans" cxnId="{9F66DC40-635E-45C1-BF97-12595946EA7C}">
      <dgm:prSet/>
      <dgm:spPr/>
      <dgm:t>
        <a:bodyPr/>
        <a:lstStyle/>
        <a:p>
          <a:endParaRPr lang="bs-Latn-BA"/>
        </a:p>
      </dgm:t>
    </dgm:pt>
    <dgm:pt modelId="{AB00CAF1-652C-4582-8C4D-D2B79AFC1970}" type="sibTrans" cxnId="{9F66DC40-635E-45C1-BF97-12595946EA7C}">
      <dgm:prSet/>
      <dgm:spPr/>
      <dgm:t>
        <a:bodyPr/>
        <a:lstStyle/>
        <a:p>
          <a:endParaRPr lang="bs-Latn-BA"/>
        </a:p>
      </dgm:t>
    </dgm:pt>
    <dgm:pt modelId="{A30840C9-4F7F-4358-B297-894B976D74EC}">
      <dgm:prSet/>
      <dgm:spPr/>
      <dgm:t>
        <a:bodyPr/>
        <a:lstStyle/>
        <a:p>
          <a:pPr rtl="0"/>
          <a:r>
            <a:rPr lang="bs-Latn-BA"/>
            <a:t>Vrhovni sud; granice postavljene ZZZ; deklaratorna presuda</a:t>
          </a:r>
        </a:p>
      </dgm:t>
    </dgm:pt>
    <dgm:pt modelId="{32DDD8D3-6075-47E9-BEEC-6D4464787FF2}" type="parTrans" cxnId="{DA6BC4CF-34D5-4A60-80B8-0D81339C6232}">
      <dgm:prSet/>
      <dgm:spPr/>
      <dgm:t>
        <a:bodyPr/>
        <a:lstStyle/>
        <a:p>
          <a:endParaRPr lang="bs-Latn-BA"/>
        </a:p>
      </dgm:t>
    </dgm:pt>
    <dgm:pt modelId="{F8156502-8467-4695-A462-2F7D76FE0C36}" type="sibTrans" cxnId="{DA6BC4CF-34D5-4A60-80B8-0D81339C6232}">
      <dgm:prSet/>
      <dgm:spPr/>
      <dgm:t>
        <a:bodyPr/>
        <a:lstStyle/>
        <a:p>
          <a:endParaRPr lang="bs-Latn-BA"/>
        </a:p>
      </dgm:t>
    </dgm:pt>
    <dgm:pt modelId="{875733E1-1D98-451D-8C4D-081D862C4272}" type="pres">
      <dgm:prSet presAssocID="{9A4B5D55-0494-4AD3-A46D-7F1831D10E94}" presName="Name0" presStyleCnt="0">
        <dgm:presLayoutVars>
          <dgm:dir/>
          <dgm:resizeHandles val="exact"/>
        </dgm:presLayoutVars>
      </dgm:prSet>
      <dgm:spPr/>
    </dgm:pt>
    <dgm:pt modelId="{02ED6656-FCE8-4431-8826-99226336BCA7}" type="pres">
      <dgm:prSet presAssocID="{9A4B5D55-0494-4AD3-A46D-7F1831D10E94}" presName="fgShape" presStyleLbl="fgShp" presStyleIdx="0" presStyleCnt="1"/>
      <dgm:spPr/>
    </dgm:pt>
    <dgm:pt modelId="{54FADBA7-37E4-44EE-A17F-A50046EFE058}" type="pres">
      <dgm:prSet presAssocID="{9A4B5D55-0494-4AD3-A46D-7F1831D10E94}" presName="linComp" presStyleCnt="0"/>
      <dgm:spPr/>
    </dgm:pt>
    <dgm:pt modelId="{7817574E-2822-4167-99C2-CDEE61294BDF}" type="pres">
      <dgm:prSet presAssocID="{83ABDE62-B7BF-4608-B3E8-4034F7320B34}" presName="compNode" presStyleCnt="0"/>
      <dgm:spPr/>
    </dgm:pt>
    <dgm:pt modelId="{DFE30C4C-2C6B-4A09-8636-247EF7BC32A4}" type="pres">
      <dgm:prSet presAssocID="{83ABDE62-B7BF-4608-B3E8-4034F7320B34}" presName="bkgdShape" presStyleLbl="node1" presStyleIdx="0" presStyleCnt="4"/>
      <dgm:spPr/>
    </dgm:pt>
    <dgm:pt modelId="{58F43E41-1D2B-416B-BF1E-5373014FBA3E}" type="pres">
      <dgm:prSet presAssocID="{83ABDE62-B7BF-4608-B3E8-4034F7320B34}" presName="nodeTx" presStyleLbl="node1" presStyleIdx="0" presStyleCnt="4">
        <dgm:presLayoutVars>
          <dgm:bulletEnabled val="1"/>
        </dgm:presLayoutVars>
      </dgm:prSet>
      <dgm:spPr/>
    </dgm:pt>
    <dgm:pt modelId="{E96A64A6-309F-4B05-B947-93B93E7D3FB5}" type="pres">
      <dgm:prSet presAssocID="{83ABDE62-B7BF-4608-B3E8-4034F7320B34}" presName="invisiNode" presStyleLbl="node1" presStyleIdx="0" presStyleCnt="4"/>
      <dgm:spPr/>
    </dgm:pt>
    <dgm:pt modelId="{3F95FC7F-2D54-4366-AEDC-B4976541070C}" type="pres">
      <dgm:prSet presAssocID="{83ABDE62-B7BF-4608-B3E8-4034F7320B34}" presName="imagNode" presStyleLbl="fgImgPlace1" presStyleIdx="0" presStyleCnt="4"/>
      <dgm:spPr/>
    </dgm:pt>
    <dgm:pt modelId="{8C70A260-451C-47A3-A932-1718C1BF4CD3}" type="pres">
      <dgm:prSet presAssocID="{F5583D7E-5391-4236-AED6-E1B53D3959C5}" presName="sibTrans" presStyleLbl="sibTrans2D1" presStyleIdx="0" presStyleCnt="0"/>
      <dgm:spPr/>
    </dgm:pt>
    <dgm:pt modelId="{91E2F57D-0BE7-4B8F-9DD7-14CDF9B4FC47}" type="pres">
      <dgm:prSet presAssocID="{B8DDA9F4-35AC-41FD-8B5B-D529A095E6EC}" presName="compNode" presStyleCnt="0"/>
      <dgm:spPr/>
    </dgm:pt>
    <dgm:pt modelId="{F2FE971B-82A0-4B6E-936A-B37DB05BD519}" type="pres">
      <dgm:prSet presAssocID="{B8DDA9F4-35AC-41FD-8B5B-D529A095E6EC}" presName="bkgdShape" presStyleLbl="node1" presStyleIdx="1" presStyleCnt="4"/>
      <dgm:spPr/>
    </dgm:pt>
    <dgm:pt modelId="{26C5A2AE-ED3C-417D-A9B6-AECCBD7AB923}" type="pres">
      <dgm:prSet presAssocID="{B8DDA9F4-35AC-41FD-8B5B-D529A095E6EC}" presName="nodeTx" presStyleLbl="node1" presStyleIdx="1" presStyleCnt="4">
        <dgm:presLayoutVars>
          <dgm:bulletEnabled val="1"/>
        </dgm:presLayoutVars>
      </dgm:prSet>
      <dgm:spPr/>
    </dgm:pt>
    <dgm:pt modelId="{6756F3CC-B46F-4447-97E7-9A9394797AD4}" type="pres">
      <dgm:prSet presAssocID="{B8DDA9F4-35AC-41FD-8B5B-D529A095E6EC}" presName="invisiNode" presStyleLbl="node1" presStyleIdx="1" presStyleCnt="4"/>
      <dgm:spPr/>
    </dgm:pt>
    <dgm:pt modelId="{813BE7BD-C416-4466-8FB9-0040EFB8A64E}" type="pres">
      <dgm:prSet presAssocID="{B8DDA9F4-35AC-41FD-8B5B-D529A095E6EC}" presName="imagNode" presStyleLbl="fgImgPlace1" presStyleIdx="1" presStyleCnt="4"/>
      <dgm:spPr/>
    </dgm:pt>
    <dgm:pt modelId="{DB78BB85-1100-4E16-B608-EF0789C1214F}" type="pres">
      <dgm:prSet presAssocID="{AAC26295-6193-488D-85DB-AAB1CD6CEBA0}" presName="sibTrans" presStyleLbl="sibTrans2D1" presStyleIdx="0" presStyleCnt="0"/>
      <dgm:spPr/>
    </dgm:pt>
    <dgm:pt modelId="{F86A48BF-2100-4664-9A5C-96994174EEED}" type="pres">
      <dgm:prSet presAssocID="{AB44D403-07E9-47E5-BBC9-165A54D7A2F1}" presName="compNode" presStyleCnt="0"/>
      <dgm:spPr/>
    </dgm:pt>
    <dgm:pt modelId="{FB76327B-C691-4C40-A8CB-81A6DD1600B5}" type="pres">
      <dgm:prSet presAssocID="{AB44D403-07E9-47E5-BBC9-165A54D7A2F1}" presName="bkgdShape" presStyleLbl="node1" presStyleIdx="2" presStyleCnt="4"/>
      <dgm:spPr/>
    </dgm:pt>
    <dgm:pt modelId="{30D87708-6A84-44F6-B91F-B50A1F14F59E}" type="pres">
      <dgm:prSet presAssocID="{AB44D403-07E9-47E5-BBC9-165A54D7A2F1}" presName="nodeTx" presStyleLbl="node1" presStyleIdx="2" presStyleCnt="4">
        <dgm:presLayoutVars>
          <dgm:bulletEnabled val="1"/>
        </dgm:presLayoutVars>
      </dgm:prSet>
      <dgm:spPr/>
    </dgm:pt>
    <dgm:pt modelId="{D911CA60-81CD-4B38-8091-E329F5788390}" type="pres">
      <dgm:prSet presAssocID="{AB44D403-07E9-47E5-BBC9-165A54D7A2F1}" presName="invisiNode" presStyleLbl="node1" presStyleIdx="2" presStyleCnt="4"/>
      <dgm:spPr/>
    </dgm:pt>
    <dgm:pt modelId="{CB988A92-5629-458F-9A80-E318153E7F9E}" type="pres">
      <dgm:prSet presAssocID="{AB44D403-07E9-47E5-BBC9-165A54D7A2F1}" presName="imagNode" presStyleLbl="fgImgPlace1" presStyleIdx="2" presStyleCnt="4"/>
      <dgm:spPr/>
    </dgm:pt>
    <dgm:pt modelId="{E745640F-9795-4BD4-BFD7-96F30F2CC759}" type="pres">
      <dgm:prSet presAssocID="{AB00CAF1-652C-4582-8C4D-D2B79AFC1970}" presName="sibTrans" presStyleLbl="sibTrans2D1" presStyleIdx="0" presStyleCnt="0"/>
      <dgm:spPr/>
    </dgm:pt>
    <dgm:pt modelId="{688600B9-B736-4E96-B598-32244A5231F5}" type="pres">
      <dgm:prSet presAssocID="{A30840C9-4F7F-4358-B297-894B976D74EC}" presName="compNode" presStyleCnt="0"/>
      <dgm:spPr/>
    </dgm:pt>
    <dgm:pt modelId="{E7FF4BB0-CB61-4B6C-870B-BE89CE4D1C8E}" type="pres">
      <dgm:prSet presAssocID="{A30840C9-4F7F-4358-B297-894B976D74EC}" presName="bkgdShape" presStyleLbl="node1" presStyleIdx="3" presStyleCnt="4"/>
      <dgm:spPr/>
    </dgm:pt>
    <dgm:pt modelId="{BD51DD31-C37F-48BE-B6C6-B306D5A57B5B}" type="pres">
      <dgm:prSet presAssocID="{A30840C9-4F7F-4358-B297-894B976D74EC}" presName="nodeTx" presStyleLbl="node1" presStyleIdx="3" presStyleCnt="4">
        <dgm:presLayoutVars>
          <dgm:bulletEnabled val="1"/>
        </dgm:presLayoutVars>
      </dgm:prSet>
      <dgm:spPr/>
    </dgm:pt>
    <dgm:pt modelId="{33010E7E-A094-439B-933F-C0695C4885EF}" type="pres">
      <dgm:prSet presAssocID="{A30840C9-4F7F-4358-B297-894B976D74EC}" presName="invisiNode" presStyleLbl="node1" presStyleIdx="3" presStyleCnt="4"/>
      <dgm:spPr/>
    </dgm:pt>
    <dgm:pt modelId="{5045620A-F51D-40A0-80FD-FFE2639B2D76}" type="pres">
      <dgm:prSet presAssocID="{A30840C9-4F7F-4358-B297-894B976D74EC}" presName="imagNode" presStyleLbl="fgImgPlace1" presStyleIdx="3" presStyleCnt="4"/>
      <dgm:spPr/>
    </dgm:pt>
  </dgm:ptLst>
  <dgm:cxnLst>
    <dgm:cxn modelId="{FDB4CE0C-FD04-4FBC-ACCD-FB51909FEE27}" type="presOf" srcId="{B8DDA9F4-35AC-41FD-8B5B-D529A095E6EC}" destId="{26C5A2AE-ED3C-417D-A9B6-AECCBD7AB923}" srcOrd="1" destOrd="0" presId="urn:microsoft.com/office/officeart/2005/8/layout/hList7"/>
    <dgm:cxn modelId="{3143480D-FC3D-462C-9C78-2DA8914B32E1}" type="presOf" srcId="{83ABDE62-B7BF-4608-B3E8-4034F7320B34}" destId="{58F43E41-1D2B-416B-BF1E-5373014FBA3E}" srcOrd="1" destOrd="0" presId="urn:microsoft.com/office/officeart/2005/8/layout/hList7"/>
    <dgm:cxn modelId="{73323A16-B84B-41A8-A495-4F9D73CEF626}" srcId="{9A4B5D55-0494-4AD3-A46D-7F1831D10E94}" destId="{B8DDA9F4-35AC-41FD-8B5B-D529A095E6EC}" srcOrd="1" destOrd="0" parTransId="{EE7BAD7D-A81C-416C-A2A2-71E2256020BC}" sibTransId="{AAC26295-6193-488D-85DB-AAB1CD6CEBA0}"/>
    <dgm:cxn modelId="{FBD5B61A-C9E1-4E41-B1AB-D38BC760663B}" type="presOf" srcId="{AB44D403-07E9-47E5-BBC9-165A54D7A2F1}" destId="{FB76327B-C691-4C40-A8CB-81A6DD1600B5}" srcOrd="0" destOrd="0" presId="urn:microsoft.com/office/officeart/2005/8/layout/hList7"/>
    <dgm:cxn modelId="{9F66DC40-635E-45C1-BF97-12595946EA7C}" srcId="{9A4B5D55-0494-4AD3-A46D-7F1831D10E94}" destId="{AB44D403-07E9-47E5-BBC9-165A54D7A2F1}" srcOrd="2" destOrd="0" parTransId="{C915A1FA-2B3E-4A3C-9F11-3619AE5D9B49}" sibTransId="{AB00CAF1-652C-4582-8C4D-D2B79AFC1970}"/>
    <dgm:cxn modelId="{155AEC48-DDE5-46DD-B2F6-BAAECE381B16}" type="presOf" srcId="{AB44D403-07E9-47E5-BBC9-165A54D7A2F1}" destId="{30D87708-6A84-44F6-B91F-B50A1F14F59E}" srcOrd="1" destOrd="0" presId="urn:microsoft.com/office/officeart/2005/8/layout/hList7"/>
    <dgm:cxn modelId="{BBF70F70-92AD-4527-86E5-587F56984261}" type="presOf" srcId="{9A4B5D55-0494-4AD3-A46D-7F1831D10E94}" destId="{875733E1-1D98-451D-8C4D-081D862C4272}" srcOrd="0" destOrd="0" presId="urn:microsoft.com/office/officeart/2005/8/layout/hList7"/>
    <dgm:cxn modelId="{7A030372-745C-40BD-9A63-A559AD87168E}" type="presOf" srcId="{B8DDA9F4-35AC-41FD-8B5B-D529A095E6EC}" destId="{F2FE971B-82A0-4B6E-936A-B37DB05BD519}" srcOrd="0" destOrd="0" presId="urn:microsoft.com/office/officeart/2005/8/layout/hList7"/>
    <dgm:cxn modelId="{3059847E-74F8-4E0E-B3AA-5137CB660E0B}" type="presOf" srcId="{83ABDE62-B7BF-4608-B3E8-4034F7320B34}" destId="{DFE30C4C-2C6B-4A09-8636-247EF7BC32A4}" srcOrd="0" destOrd="0" presId="urn:microsoft.com/office/officeart/2005/8/layout/hList7"/>
    <dgm:cxn modelId="{A717B787-0085-43E4-9BE0-661A46EB1D54}" type="presOf" srcId="{AB00CAF1-652C-4582-8C4D-D2B79AFC1970}" destId="{E745640F-9795-4BD4-BFD7-96F30F2CC759}" srcOrd="0" destOrd="0" presId="urn:microsoft.com/office/officeart/2005/8/layout/hList7"/>
    <dgm:cxn modelId="{CA9F839A-CB42-4C8E-9DB7-9E70898264A5}" type="presOf" srcId="{AAC26295-6193-488D-85DB-AAB1CD6CEBA0}" destId="{DB78BB85-1100-4E16-B608-EF0789C1214F}" srcOrd="0" destOrd="0" presId="urn:microsoft.com/office/officeart/2005/8/layout/hList7"/>
    <dgm:cxn modelId="{5FF2229E-9383-4128-BFB5-9E1ACEC46EEE}" type="presOf" srcId="{A30840C9-4F7F-4358-B297-894B976D74EC}" destId="{BD51DD31-C37F-48BE-B6C6-B306D5A57B5B}" srcOrd="1" destOrd="0" presId="urn:microsoft.com/office/officeart/2005/8/layout/hList7"/>
    <dgm:cxn modelId="{D06FB4B5-0574-41FF-A009-A89B5BCADC89}" srcId="{9A4B5D55-0494-4AD3-A46D-7F1831D10E94}" destId="{83ABDE62-B7BF-4608-B3E8-4034F7320B34}" srcOrd="0" destOrd="0" parTransId="{47A09ACD-10BD-4B61-99AE-952C776C7D4D}" sibTransId="{F5583D7E-5391-4236-AED6-E1B53D3959C5}"/>
    <dgm:cxn modelId="{C1CEADC5-1581-4A29-8FA3-6F1CB927F2AB}" type="presOf" srcId="{A30840C9-4F7F-4358-B297-894B976D74EC}" destId="{E7FF4BB0-CB61-4B6C-870B-BE89CE4D1C8E}" srcOrd="0" destOrd="0" presId="urn:microsoft.com/office/officeart/2005/8/layout/hList7"/>
    <dgm:cxn modelId="{DA6BC4CF-34D5-4A60-80B8-0D81339C6232}" srcId="{9A4B5D55-0494-4AD3-A46D-7F1831D10E94}" destId="{A30840C9-4F7F-4358-B297-894B976D74EC}" srcOrd="3" destOrd="0" parTransId="{32DDD8D3-6075-47E9-BEEC-6D4464787FF2}" sibTransId="{F8156502-8467-4695-A462-2F7D76FE0C36}"/>
    <dgm:cxn modelId="{CFC8AFE9-D1AA-4684-8E9D-70AAB3B518FF}" type="presOf" srcId="{F5583D7E-5391-4236-AED6-E1B53D3959C5}" destId="{8C70A260-451C-47A3-A932-1718C1BF4CD3}" srcOrd="0" destOrd="0" presId="urn:microsoft.com/office/officeart/2005/8/layout/hList7"/>
    <dgm:cxn modelId="{8CCF9D55-F388-4176-831D-2D3EFD132DA8}" type="presParOf" srcId="{875733E1-1D98-451D-8C4D-081D862C4272}" destId="{02ED6656-FCE8-4431-8826-99226336BCA7}" srcOrd="0" destOrd="0" presId="urn:microsoft.com/office/officeart/2005/8/layout/hList7"/>
    <dgm:cxn modelId="{7B1D32E3-3CB6-4578-AF7D-F1A5E248BC0D}" type="presParOf" srcId="{875733E1-1D98-451D-8C4D-081D862C4272}" destId="{54FADBA7-37E4-44EE-A17F-A50046EFE058}" srcOrd="1" destOrd="0" presId="urn:microsoft.com/office/officeart/2005/8/layout/hList7"/>
    <dgm:cxn modelId="{E71A08E0-2866-4817-9107-2AB96B1AEA5A}" type="presParOf" srcId="{54FADBA7-37E4-44EE-A17F-A50046EFE058}" destId="{7817574E-2822-4167-99C2-CDEE61294BDF}" srcOrd="0" destOrd="0" presId="urn:microsoft.com/office/officeart/2005/8/layout/hList7"/>
    <dgm:cxn modelId="{5A11F3FF-F3CC-4DF9-85A5-0D8361421FA4}" type="presParOf" srcId="{7817574E-2822-4167-99C2-CDEE61294BDF}" destId="{DFE30C4C-2C6B-4A09-8636-247EF7BC32A4}" srcOrd="0" destOrd="0" presId="urn:microsoft.com/office/officeart/2005/8/layout/hList7"/>
    <dgm:cxn modelId="{407FB474-C952-4C08-825A-241DE050509E}" type="presParOf" srcId="{7817574E-2822-4167-99C2-CDEE61294BDF}" destId="{58F43E41-1D2B-416B-BF1E-5373014FBA3E}" srcOrd="1" destOrd="0" presId="urn:microsoft.com/office/officeart/2005/8/layout/hList7"/>
    <dgm:cxn modelId="{0251B58B-7063-431A-9D64-4B2A34D2EE6D}" type="presParOf" srcId="{7817574E-2822-4167-99C2-CDEE61294BDF}" destId="{E96A64A6-309F-4B05-B947-93B93E7D3FB5}" srcOrd="2" destOrd="0" presId="urn:microsoft.com/office/officeart/2005/8/layout/hList7"/>
    <dgm:cxn modelId="{3B04B072-2284-46A0-BD4F-4CC5B8F82433}" type="presParOf" srcId="{7817574E-2822-4167-99C2-CDEE61294BDF}" destId="{3F95FC7F-2D54-4366-AEDC-B4976541070C}" srcOrd="3" destOrd="0" presId="urn:microsoft.com/office/officeart/2005/8/layout/hList7"/>
    <dgm:cxn modelId="{C4360E6D-0951-4EED-8AC7-BB94DF73E632}" type="presParOf" srcId="{54FADBA7-37E4-44EE-A17F-A50046EFE058}" destId="{8C70A260-451C-47A3-A932-1718C1BF4CD3}" srcOrd="1" destOrd="0" presId="urn:microsoft.com/office/officeart/2005/8/layout/hList7"/>
    <dgm:cxn modelId="{54FB5063-7225-4C8E-8D70-02B843D0FA35}" type="presParOf" srcId="{54FADBA7-37E4-44EE-A17F-A50046EFE058}" destId="{91E2F57D-0BE7-4B8F-9DD7-14CDF9B4FC47}" srcOrd="2" destOrd="0" presId="urn:microsoft.com/office/officeart/2005/8/layout/hList7"/>
    <dgm:cxn modelId="{111A8486-CDE9-490A-8EE3-C7FF9066F297}" type="presParOf" srcId="{91E2F57D-0BE7-4B8F-9DD7-14CDF9B4FC47}" destId="{F2FE971B-82A0-4B6E-936A-B37DB05BD519}" srcOrd="0" destOrd="0" presId="urn:microsoft.com/office/officeart/2005/8/layout/hList7"/>
    <dgm:cxn modelId="{6E2325F6-E2D7-44D7-ACC7-AA8238F0186B}" type="presParOf" srcId="{91E2F57D-0BE7-4B8F-9DD7-14CDF9B4FC47}" destId="{26C5A2AE-ED3C-417D-A9B6-AECCBD7AB923}" srcOrd="1" destOrd="0" presId="urn:microsoft.com/office/officeart/2005/8/layout/hList7"/>
    <dgm:cxn modelId="{3F5471F8-253F-411F-B1FE-CE265588120F}" type="presParOf" srcId="{91E2F57D-0BE7-4B8F-9DD7-14CDF9B4FC47}" destId="{6756F3CC-B46F-4447-97E7-9A9394797AD4}" srcOrd="2" destOrd="0" presId="urn:microsoft.com/office/officeart/2005/8/layout/hList7"/>
    <dgm:cxn modelId="{8F473530-75F8-4F33-AFE7-3EF49D9FF14F}" type="presParOf" srcId="{91E2F57D-0BE7-4B8F-9DD7-14CDF9B4FC47}" destId="{813BE7BD-C416-4466-8FB9-0040EFB8A64E}" srcOrd="3" destOrd="0" presId="urn:microsoft.com/office/officeart/2005/8/layout/hList7"/>
    <dgm:cxn modelId="{DABB5AE0-43E4-4A88-BC99-4EBD627A34B8}" type="presParOf" srcId="{54FADBA7-37E4-44EE-A17F-A50046EFE058}" destId="{DB78BB85-1100-4E16-B608-EF0789C1214F}" srcOrd="3" destOrd="0" presId="urn:microsoft.com/office/officeart/2005/8/layout/hList7"/>
    <dgm:cxn modelId="{FC2D9411-D00D-4CB1-96D7-1EC672636310}" type="presParOf" srcId="{54FADBA7-37E4-44EE-A17F-A50046EFE058}" destId="{F86A48BF-2100-4664-9A5C-96994174EEED}" srcOrd="4" destOrd="0" presId="urn:microsoft.com/office/officeart/2005/8/layout/hList7"/>
    <dgm:cxn modelId="{00C412D5-AC5E-43A7-ADA8-7561DD15B1E7}" type="presParOf" srcId="{F86A48BF-2100-4664-9A5C-96994174EEED}" destId="{FB76327B-C691-4C40-A8CB-81A6DD1600B5}" srcOrd="0" destOrd="0" presId="urn:microsoft.com/office/officeart/2005/8/layout/hList7"/>
    <dgm:cxn modelId="{7ABA6FCC-274E-40CF-A3F2-53953342DABC}" type="presParOf" srcId="{F86A48BF-2100-4664-9A5C-96994174EEED}" destId="{30D87708-6A84-44F6-B91F-B50A1F14F59E}" srcOrd="1" destOrd="0" presId="urn:microsoft.com/office/officeart/2005/8/layout/hList7"/>
    <dgm:cxn modelId="{1BD10938-5BA4-4500-89C0-6D3F44A80491}" type="presParOf" srcId="{F86A48BF-2100-4664-9A5C-96994174EEED}" destId="{D911CA60-81CD-4B38-8091-E329F5788390}" srcOrd="2" destOrd="0" presId="urn:microsoft.com/office/officeart/2005/8/layout/hList7"/>
    <dgm:cxn modelId="{B90369DD-72F1-4EA3-8567-F954811862CC}" type="presParOf" srcId="{F86A48BF-2100-4664-9A5C-96994174EEED}" destId="{CB988A92-5629-458F-9A80-E318153E7F9E}" srcOrd="3" destOrd="0" presId="urn:microsoft.com/office/officeart/2005/8/layout/hList7"/>
    <dgm:cxn modelId="{554EB4E9-07B8-4DE5-BE11-5A363B750FF9}" type="presParOf" srcId="{54FADBA7-37E4-44EE-A17F-A50046EFE058}" destId="{E745640F-9795-4BD4-BFD7-96F30F2CC759}" srcOrd="5" destOrd="0" presId="urn:microsoft.com/office/officeart/2005/8/layout/hList7"/>
    <dgm:cxn modelId="{12E9DBA7-E776-48F9-8CCC-A3C11BA19719}" type="presParOf" srcId="{54FADBA7-37E4-44EE-A17F-A50046EFE058}" destId="{688600B9-B736-4E96-B598-32244A5231F5}" srcOrd="6" destOrd="0" presId="urn:microsoft.com/office/officeart/2005/8/layout/hList7"/>
    <dgm:cxn modelId="{649F002F-4FB3-4205-8B5F-753CB7170195}" type="presParOf" srcId="{688600B9-B736-4E96-B598-32244A5231F5}" destId="{E7FF4BB0-CB61-4B6C-870B-BE89CE4D1C8E}" srcOrd="0" destOrd="0" presId="urn:microsoft.com/office/officeart/2005/8/layout/hList7"/>
    <dgm:cxn modelId="{69F845B8-CDE5-470E-A3FE-38C5B4C49715}" type="presParOf" srcId="{688600B9-B736-4E96-B598-32244A5231F5}" destId="{BD51DD31-C37F-48BE-B6C6-B306D5A57B5B}" srcOrd="1" destOrd="0" presId="urn:microsoft.com/office/officeart/2005/8/layout/hList7"/>
    <dgm:cxn modelId="{BA5C5880-5D99-485F-B7EC-2EE1FDBFA040}" type="presParOf" srcId="{688600B9-B736-4E96-B598-32244A5231F5}" destId="{33010E7E-A094-439B-933F-C0695C4885EF}" srcOrd="2" destOrd="0" presId="urn:microsoft.com/office/officeart/2005/8/layout/hList7"/>
    <dgm:cxn modelId="{95C4C12D-2E27-4B5C-B022-2B360C548271}" type="presParOf" srcId="{688600B9-B736-4E96-B598-32244A5231F5}" destId="{5045620A-F51D-40A0-80FD-FFE2639B2D76}"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50CC8-233F-4DC1-B533-97C17B1D3B56}">
      <dsp:nvSpPr>
        <dsp:cNvPr id="0" name=""/>
        <dsp:cNvSpPr/>
      </dsp:nvSpPr>
      <dsp:spPr>
        <a:xfrm>
          <a:off x="0" y="0"/>
          <a:ext cx="4351338" cy="435133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339A37-6992-4598-B55C-5D9E1212C71B}">
      <dsp:nvSpPr>
        <dsp:cNvPr id="0" name=""/>
        <dsp:cNvSpPr/>
      </dsp:nvSpPr>
      <dsp:spPr>
        <a:xfrm>
          <a:off x="2175669" y="0"/>
          <a:ext cx="8339931" cy="435133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sr-Latn-CS" sz="1800" b="1" kern="1200" dirty="0"/>
            <a:t> bitne povrede odredaba krivičnog postupka </a:t>
          </a:r>
          <a:endParaRPr lang="bs-Latn-BA" sz="1800" kern="1200" dirty="0"/>
        </a:p>
      </dsp:txBody>
      <dsp:txXfrm>
        <a:off x="2175669" y="0"/>
        <a:ext cx="8339931" cy="924659"/>
      </dsp:txXfrm>
    </dsp:sp>
    <dsp:sp modelId="{D15B3175-2120-456D-8164-E654F36BD662}">
      <dsp:nvSpPr>
        <dsp:cNvPr id="0" name=""/>
        <dsp:cNvSpPr/>
      </dsp:nvSpPr>
      <dsp:spPr>
        <a:xfrm>
          <a:off x="571113" y="924659"/>
          <a:ext cx="3209111" cy="3209111"/>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CD7852-FDF1-48C7-89B4-CB9212D82C99}">
      <dsp:nvSpPr>
        <dsp:cNvPr id="0" name=""/>
        <dsp:cNvSpPr/>
      </dsp:nvSpPr>
      <dsp:spPr>
        <a:xfrm>
          <a:off x="2175669" y="924659"/>
          <a:ext cx="8339931" cy="320911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sr-Latn-CS" sz="1800" b="1" kern="1200" dirty="0"/>
            <a:t>povrede krivičnog zakona</a:t>
          </a:r>
          <a:endParaRPr lang="bs-Latn-BA" sz="1800" kern="1200" dirty="0"/>
        </a:p>
      </dsp:txBody>
      <dsp:txXfrm>
        <a:off x="2175669" y="924659"/>
        <a:ext cx="8339931" cy="924659"/>
      </dsp:txXfrm>
    </dsp:sp>
    <dsp:sp modelId="{D35831C0-63FB-418C-8C61-C11A414D4583}">
      <dsp:nvSpPr>
        <dsp:cNvPr id="0" name=""/>
        <dsp:cNvSpPr/>
      </dsp:nvSpPr>
      <dsp:spPr>
        <a:xfrm>
          <a:off x="1142226" y="1849318"/>
          <a:ext cx="2066885" cy="2066885"/>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92448B-423C-4DF9-AC0F-63734DF0E791}">
      <dsp:nvSpPr>
        <dsp:cNvPr id="0" name=""/>
        <dsp:cNvSpPr/>
      </dsp:nvSpPr>
      <dsp:spPr>
        <a:xfrm>
          <a:off x="2175669" y="1849318"/>
          <a:ext cx="8339931" cy="20668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sr-Latn-CS" sz="1800" b="1" kern="1200" dirty="0"/>
            <a:t>pogrešno ili nepotpuno utvrđenog činjeničnog stanja</a:t>
          </a:r>
          <a:endParaRPr lang="bs-Latn-BA" sz="1800" kern="1200" dirty="0"/>
        </a:p>
      </dsp:txBody>
      <dsp:txXfrm>
        <a:off x="2175669" y="1849318"/>
        <a:ext cx="8339931" cy="924659"/>
      </dsp:txXfrm>
    </dsp:sp>
    <dsp:sp modelId="{FEAD8B33-E7F7-4704-9E18-E509512D2DE5}">
      <dsp:nvSpPr>
        <dsp:cNvPr id="0" name=""/>
        <dsp:cNvSpPr/>
      </dsp:nvSpPr>
      <dsp:spPr>
        <a:xfrm>
          <a:off x="1713339" y="2773977"/>
          <a:ext cx="924659" cy="92465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6F23A2-ECE5-41C5-A8D3-7F80C60A46F5}">
      <dsp:nvSpPr>
        <dsp:cNvPr id="0" name=""/>
        <dsp:cNvSpPr/>
      </dsp:nvSpPr>
      <dsp:spPr>
        <a:xfrm>
          <a:off x="2175669" y="2773977"/>
          <a:ext cx="8339931" cy="92465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sr-Latn-CS" sz="1800" b="1" kern="1200" dirty="0"/>
            <a:t>odluke o krivičnopravnim sankcijama, oduzimanju imovinske koristi, troškovima krivičnog postupka, imovinskopravnom zahtjevu, kao i zbog odluke o objavljivanju presude u sredstvima javnog informisanja</a:t>
          </a:r>
          <a:r>
            <a:rPr lang="sr-Latn-CS" sz="1800" kern="1200" dirty="0"/>
            <a:t> </a:t>
          </a:r>
          <a:endParaRPr lang="bs-Latn-BA" sz="1800" kern="1200" dirty="0"/>
        </a:p>
      </dsp:txBody>
      <dsp:txXfrm>
        <a:off x="2175669" y="2773977"/>
        <a:ext cx="8339931" cy="924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17614-8DDD-44C6-837A-3694AB312702}">
      <dsp:nvSpPr>
        <dsp:cNvPr id="0" name=""/>
        <dsp:cNvSpPr/>
      </dsp:nvSpPr>
      <dsp:spPr>
        <a:xfrm>
          <a:off x="0" y="0"/>
          <a:ext cx="2053828" cy="4351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sr-Latn-CS" sz="2400" u="sng" kern="1200" dirty="0"/>
            <a:t>odbaciti žalbu kao neblagovremenu ili kao nedopuštenu</a:t>
          </a:r>
          <a:r>
            <a:rPr lang="sr-Latn-CS" sz="2400" kern="1200" dirty="0"/>
            <a:t> </a:t>
          </a:r>
          <a:endParaRPr lang="bs-Latn-BA" sz="2400" kern="1200" dirty="0"/>
        </a:p>
      </dsp:txBody>
      <dsp:txXfrm>
        <a:off x="0" y="1740535"/>
        <a:ext cx="2053828" cy="1740535"/>
      </dsp:txXfrm>
    </dsp:sp>
    <dsp:sp modelId="{129D7C4E-7917-47BF-A278-04BD04147F93}">
      <dsp:nvSpPr>
        <dsp:cNvPr id="0" name=""/>
        <dsp:cNvSpPr/>
      </dsp:nvSpPr>
      <dsp:spPr>
        <a:xfrm>
          <a:off x="302416" y="261080"/>
          <a:ext cx="1448995" cy="1448995"/>
        </a:xfrm>
        <a:prstGeom prst="ellipse">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E59257-A2FE-47A0-8EBE-4024D8E93A12}">
      <dsp:nvSpPr>
        <dsp:cNvPr id="0" name=""/>
        <dsp:cNvSpPr/>
      </dsp:nvSpPr>
      <dsp:spPr>
        <a:xfrm>
          <a:off x="2115442" y="0"/>
          <a:ext cx="2053828" cy="4351338"/>
        </a:xfrm>
        <a:prstGeom prst="roundRect">
          <a:avLst>
            <a:gd name="adj" fmla="val 10000"/>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sr-Latn-CS" sz="2000" u="sng" kern="1200" dirty="0"/>
            <a:t>odbiti žalbu kao neosnovanu i potvrditi prvostepenu presudu</a:t>
          </a:r>
          <a:r>
            <a:rPr lang="sr-Latn-CS" sz="2000" kern="1200" dirty="0"/>
            <a:t> </a:t>
          </a:r>
          <a:endParaRPr lang="bs-Latn-BA" sz="2000" kern="1200" dirty="0"/>
        </a:p>
      </dsp:txBody>
      <dsp:txXfrm>
        <a:off x="2115442" y="1740535"/>
        <a:ext cx="2053828" cy="1740535"/>
      </dsp:txXfrm>
    </dsp:sp>
    <dsp:sp modelId="{BFB207D3-EE2C-47A3-9003-7A36A6271E25}">
      <dsp:nvSpPr>
        <dsp:cNvPr id="0" name=""/>
        <dsp:cNvSpPr/>
      </dsp:nvSpPr>
      <dsp:spPr>
        <a:xfrm>
          <a:off x="2417859" y="261080"/>
          <a:ext cx="1448995" cy="1448995"/>
        </a:xfrm>
        <a:prstGeom prst="ellipse">
          <a:avLst/>
        </a:prstGeom>
        <a:solidFill>
          <a:schemeClr val="accent5">
            <a:tint val="50000"/>
            <a:hueOff val="-1847243"/>
            <a:satOff val="-3249"/>
            <a:lumOff val="-4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1B9F6E-67FC-4EAF-BFFB-F06A5771B09F}">
      <dsp:nvSpPr>
        <dsp:cNvPr id="0" name=""/>
        <dsp:cNvSpPr/>
      </dsp:nvSpPr>
      <dsp:spPr>
        <a:xfrm>
          <a:off x="4230885" y="0"/>
          <a:ext cx="2053828" cy="4351338"/>
        </a:xfrm>
        <a:prstGeom prst="roundRect">
          <a:avLst>
            <a:gd name="adj" fmla="val 10000"/>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rtl="0">
            <a:lnSpc>
              <a:spcPct val="90000"/>
            </a:lnSpc>
            <a:spcBef>
              <a:spcPct val="0"/>
            </a:spcBef>
            <a:spcAft>
              <a:spcPct val="35000"/>
            </a:spcAft>
            <a:buNone/>
          </a:pPr>
          <a:r>
            <a:rPr lang="sr-Latn-CS" sz="2800" u="sng" kern="1200" dirty="0"/>
            <a:t>preinačiti prvostepenu presudu</a:t>
          </a:r>
          <a:r>
            <a:rPr lang="sr-Latn-CS" sz="2800" kern="1200" dirty="0"/>
            <a:t> </a:t>
          </a:r>
          <a:endParaRPr lang="bs-Latn-BA" sz="2800" kern="1200" dirty="0"/>
        </a:p>
      </dsp:txBody>
      <dsp:txXfrm>
        <a:off x="4230885" y="1740535"/>
        <a:ext cx="2053828" cy="1740535"/>
      </dsp:txXfrm>
    </dsp:sp>
    <dsp:sp modelId="{C308479B-2D63-473B-AA4B-2126C1E7929D}">
      <dsp:nvSpPr>
        <dsp:cNvPr id="0" name=""/>
        <dsp:cNvSpPr/>
      </dsp:nvSpPr>
      <dsp:spPr>
        <a:xfrm>
          <a:off x="4533302" y="261080"/>
          <a:ext cx="1448995" cy="1448995"/>
        </a:xfrm>
        <a:prstGeom prst="ellipse">
          <a:avLst/>
        </a:prstGeom>
        <a:solidFill>
          <a:schemeClr val="accent5">
            <a:tint val="50000"/>
            <a:hueOff val="-3694485"/>
            <a:satOff val="-6499"/>
            <a:lumOff val="-83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687853-1FF0-432A-AE02-32371DF508F0}">
      <dsp:nvSpPr>
        <dsp:cNvPr id="0" name=""/>
        <dsp:cNvSpPr/>
      </dsp:nvSpPr>
      <dsp:spPr>
        <a:xfrm>
          <a:off x="6346328" y="0"/>
          <a:ext cx="2053828" cy="4351338"/>
        </a:xfrm>
        <a:prstGeom prst="roundRect">
          <a:avLst>
            <a:gd name="adj" fmla="val 10000"/>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sr-Latn-CS" sz="2400" u="sng" kern="1200" dirty="0"/>
            <a:t>ukinuti presudu i održati pretres </a:t>
          </a:r>
          <a:endParaRPr lang="bs-Latn-BA" sz="2400" kern="1200" dirty="0"/>
        </a:p>
      </dsp:txBody>
      <dsp:txXfrm>
        <a:off x="6346328" y="1740535"/>
        <a:ext cx="2053828" cy="1740535"/>
      </dsp:txXfrm>
    </dsp:sp>
    <dsp:sp modelId="{DB2CB9C8-B902-446A-962D-A8C0B522F648}">
      <dsp:nvSpPr>
        <dsp:cNvPr id="0" name=""/>
        <dsp:cNvSpPr/>
      </dsp:nvSpPr>
      <dsp:spPr>
        <a:xfrm>
          <a:off x="6648745" y="261080"/>
          <a:ext cx="1448995" cy="1448995"/>
        </a:xfrm>
        <a:prstGeom prst="ellipse">
          <a:avLst/>
        </a:prstGeom>
        <a:solidFill>
          <a:schemeClr val="accent5">
            <a:tint val="50000"/>
            <a:hueOff val="-5541728"/>
            <a:satOff val="-9748"/>
            <a:lumOff val="-12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973236-3E26-4CBA-A536-C464DF4AC6C1}">
      <dsp:nvSpPr>
        <dsp:cNvPr id="0" name=""/>
        <dsp:cNvSpPr/>
      </dsp:nvSpPr>
      <dsp:spPr>
        <a:xfrm>
          <a:off x="8461771" y="0"/>
          <a:ext cx="2053828" cy="4351338"/>
        </a:xfrm>
        <a:prstGeom prst="roundRect">
          <a:avLst>
            <a:gd name="adj" fmla="val 10000"/>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sr-Latn-CS" sz="2000" u="sng" kern="1200" dirty="0"/>
            <a:t>ukinuti presudu i vratiti predmet prvostepenom sudu na ponovno odlučivanje</a:t>
          </a:r>
          <a:endParaRPr lang="bs-Latn-BA" sz="2000" kern="1200" dirty="0"/>
        </a:p>
      </dsp:txBody>
      <dsp:txXfrm>
        <a:off x="8461771" y="1740535"/>
        <a:ext cx="2053828" cy="1740535"/>
      </dsp:txXfrm>
    </dsp:sp>
    <dsp:sp modelId="{32C6FD4A-EC2A-4AEB-9CD0-E3B70A93DB18}">
      <dsp:nvSpPr>
        <dsp:cNvPr id="0" name=""/>
        <dsp:cNvSpPr/>
      </dsp:nvSpPr>
      <dsp:spPr>
        <a:xfrm>
          <a:off x="8774577" y="928886"/>
          <a:ext cx="1448995" cy="113383"/>
        </a:xfrm>
        <a:prstGeom prst="ellipse">
          <a:avLst/>
        </a:prstGeom>
        <a:solidFill>
          <a:schemeClr val="accent5">
            <a:tint val="50000"/>
            <a:hueOff val="-7388970"/>
            <a:satOff val="-12997"/>
            <a:lumOff val="-16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A4AE0F-DF50-4F77-8F3C-683BA0B819A6}">
      <dsp:nvSpPr>
        <dsp:cNvPr id="0" name=""/>
        <dsp:cNvSpPr/>
      </dsp:nvSpPr>
      <dsp:spPr>
        <a:xfrm>
          <a:off x="420623" y="3481070"/>
          <a:ext cx="9674352" cy="652700"/>
        </a:xfrm>
        <a:prstGeom prst="leftRightArrow">
          <a:avLst/>
        </a:prstGeom>
        <a:solidFill>
          <a:schemeClr val="accent5">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FA9083-A14A-4986-B1F6-0A785BD068DA}">
      <dsp:nvSpPr>
        <dsp:cNvPr id="0" name=""/>
        <dsp:cNvSpPr/>
      </dsp:nvSpPr>
      <dsp:spPr>
        <a:xfrm>
          <a:off x="4518" y="0"/>
          <a:ext cx="5175646" cy="43513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t" anchorCtr="1">
          <a:noAutofit/>
        </a:bodyPr>
        <a:lstStyle/>
        <a:p>
          <a:pPr marL="0" lvl="0" indent="0" algn="l" defTabSz="844550" rtl="0">
            <a:lnSpc>
              <a:spcPct val="90000"/>
            </a:lnSpc>
            <a:spcBef>
              <a:spcPct val="0"/>
            </a:spcBef>
            <a:spcAft>
              <a:spcPct val="35000"/>
            </a:spcAft>
            <a:buNone/>
          </a:pPr>
          <a:r>
            <a:rPr lang="hr-HR" sz="1900" b="1" kern="1200" dirty="0"/>
            <a:t>Član 306. ZKP BiH: Granice ispitivanja presude</a:t>
          </a:r>
          <a:endParaRPr lang="bs-Latn-BA" sz="1900" kern="1200" dirty="0"/>
        </a:p>
        <a:p>
          <a:pPr marL="228600" lvl="1" indent="-228600" algn="l" defTabSz="1066800" rtl="0">
            <a:lnSpc>
              <a:spcPct val="90000"/>
            </a:lnSpc>
            <a:spcBef>
              <a:spcPct val="0"/>
            </a:spcBef>
            <a:spcAft>
              <a:spcPct val="15000"/>
            </a:spcAft>
            <a:buChar char="•"/>
          </a:pPr>
          <a:r>
            <a:rPr lang="hr-HR" sz="2400" kern="1200" dirty="0"/>
            <a:t>Vijeće apelacionog odjeljenja ispituje presudu u onom dijelu u kojem se ona pobija žalbom. </a:t>
          </a:r>
          <a:endParaRPr lang="bs-Latn-BA" sz="2400" kern="1200" dirty="0"/>
        </a:p>
      </dsp:txBody>
      <dsp:txXfrm>
        <a:off x="4518" y="1740535"/>
        <a:ext cx="5175646" cy="1740535"/>
      </dsp:txXfrm>
    </dsp:sp>
    <dsp:sp modelId="{B158605C-02CE-4A52-A0A6-7C39EF170C99}">
      <dsp:nvSpPr>
        <dsp:cNvPr id="0" name=""/>
        <dsp:cNvSpPr/>
      </dsp:nvSpPr>
      <dsp:spPr>
        <a:xfrm>
          <a:off x="1867844" y="261080"/>
          <a:ext cx="1448995" cy="1448995"/>
        </a:xfrm>
        <a:prstGeom prst="ellipse">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158CB20E-947F-4023-9239-C86B5AFBAB91}">
      <dsp:nvSpPr>
        <dsp:cNvPr id="0" name=""/>
        <dsp:cNvSpPr/>
      </dsp:nvSpPr>
      <dsp:spPr>
        <a:xfrm>
          <a:off x="5335434" y="0"/>
          <a:ext cx="5175646" cy="4351338"/>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t" anchorCtr="1">
          <a:noAutofit/>
        </a:bodyPr>
        <a:lstStyle/>
        <a:p>
          <a:pPr marL="0" lvl="0" indent="0" algn="l" defTabSz="844550" rtl="0">
            <a:lnSpc>
              <a:spcPct val="90000"/>
            </a:lnSpc>
            <a:spcBef>
              <a:spcPct val="0"/>
            </a:spcBef>
            <a:spcAft>
              <a:spcPct val="35000"/>
            </a:spcAft>
            <a:buNone/>
          </a:pPr>
          <a:r>
            <a:rPr lang="it-IT" sz="1900" b="1" kern="1200"/>
            <a:t>Član 321. </a:t>
          </a:r>
          <a:r>
            <a:rPr lang="bs-Latn-BA" sz="1900" b="1" kern="1200"/>
            <a:t>ZKP FBiH: </a:t>
          </a:r>
          <a:r>
            <a:rPr lang="it-IT" sz="1900" b="1" kern="1200"/>
            <a:t>Granice ispitivanja presude </a:t>
          </a:r>
          <a:endParaRPr lang="bs-Latn-BA" sz="1900" kern="1200"/>
        </a:p>
        <a:p>
          <a:pPr marL="228600" lvl="1" indent="-228600" algn="l" defTabSz="1066800" rtl="0">
            <a:lnSpc>
              <a:spcPct val="90000"/>
            </a:lnSpc>
            <a:spcBef>
              <a:spcPct val="0"/>
            </a:spcBef>
            <a:spcAft>
              <a:spcPct val="15000"/>
            </a:spcAft>
            <a:buChar char="•"/>
          </a:pPr>
          <a:r>
            <a:rPr lang="bs-Latn-BA" sz="2400" kern="1200" dirty="0"/>
            <a:t>Drugostepeni sud ispituje presudu u onom dijelu u kojem se ona pobija </a:t>
          </a:r>
          <a:r>
            <a:rPr lang="bs-Latn-BA" sz="2400" kern="1200" dirty="0" err="1"/>
            <a:t>žalbom</a:t>
          </a:r>
          <a:r>
            <a:rPr lang="bs-Latn-BA" sz="2400" kern="1200" dirty="0"/>
            <a:t>, a po službenoj dužnosti da li je na štetu optuženog povrijeđen Krivični zakon. </a:t>
          </a:r>
        </a:p>
        <a:p>
          <a:pPr marL="228600" lvl="1" indent="-228600" algn="l" defTabSz="1066800" rtl="0">
            <a:lnSpc>
              <a:spcPct val="90000"/>
            </a:lnSpc>
            <a:spcBef>
              <a:spcPct val="0"/>
            </a:spcBef>
            <a:spcAft>
              <a:spcPct val="15000"/>
            </a:spcAft>
            <a:buChar char="•"/>
          </a:pPr>
          <a:r>
            <a:rPr lang="bs-Latn-BA" sz="2400" kern="1200" dirty="0"/>
            <a:t>(ZKP BD BiH, </a:t>
          </a:r>
          <a:r>
            <a:rPr lang="hr-HR" sz="2400" kern="1200" dirty="0"/>
            <a:t>ZKP RS)</a:t>
          </a:r>
          <a:endParaRPr lang="bs-Latn-BA" sz="2400" kern="1200" dirty="0"/>
        </a:p>
      </dsp:txBody>
      <dsp:txXfrm>
        <a:off x="5335434" y="1740535"/>
        <a:ext cx="5175646" cy="1740535"/>
      </dsp:txXfrm>
    </dsp:sp>
    <dsp:sp modelId="{E934B5B4-B4FC-4DEC-95BF-32FC690B62CB}">
      <dsp:nvSpPr>
        <dsp:cNvPr id="0" name=""/>
        <dsp:cNvSpPr/>
      </dsp:nvSpPr>
      <dsp:spPr>
        <a:xfrm>
          <a:off x="7198760" y="261080"/>
          <a:ext cx="1448995" cy="1448995"/>
        </a:xfrm>
        <a:prstGeom prst="ellipse">
          <a:avLst/>
        </a:prstGeom>
        <a:solidFill>
          <a:schemeClr val="accent1">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13D8B409-29F6-4DAF-A18D-7D5F86027CB4}">
      <dsp:nvSpPr>
        <dsp:cNvPr id="0" name=""/>
        <dsp:cNvSpPr/>
      </dsp:nvSpPr>
      <dsp:spPr>
        <a:xfrm>
          <a:off x="420623" y="3481070"/>
          <a:ext cx="9674352" cy="652700"/>
        </a:xfrm>
        <a:prstGeom prst="leftRightArrow">
          <a:avLst/>
        </a:prstGeom>
        <a:gradFill rotWithShape="0">
          <a:gsLst>
            <a:gs pos="0">
              <a:schemeClr val="accent1">
                <a:tint val="60000"/>
                <a:hueOff val="0"/>
                <a:satOff val="0"/>
                <a:lumOff val="0"/>
                <a:alphaOff val="0"/>
                <a:lumMod val="110000"/>
                <a:satMod val="105000"/>
                <a:tint val="67000"/>
              </a:schemeClr>
            </a:gs>
            <a:gs pos="50000">
              <a:schemeClr val="accent1">
                <a:tint val="60000"/>
                <a:hueOff val="0"/>
                <a:satOff val="0"/>
                <a:lumOff val="0"/>
                <a:alphaOff val="0"/>
                <a:lumMod val="105000"/>
                <a:satMod val="103000"/>
                <a:tint val="73000"/>
              </a:schemeClr>
            </a:gs>
            <a:gs pos="100000">
              <a:schemeClr val="accent1">
                <a:tint val="6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0BD7F5-92EB-43B0-8480-F1F701BCFD2C}">
      <dsp:nvSpPr>
        <dsp:cNvPr id="0" name=""/>
        <dsp:cNvSpPr/>
      </dsp:nvSpPr>
      <dsp:spPr>
        <a:xfrm>
          <a:off x="2451" y="0"/>
          <a:ext cx="2569852" cy="435133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bs-Latn-BA" sz="1600" kern="1200" dirty="0"/>
            <a:t>održavanje pretresa pred </a:t>
          </a:r>
          <a:r>
            <a:rPr lang="bs-Latn-BA" sz="1600" kern="1200" dirty="0" err="1"/>
            <a:t>drugostepenim</a:t>
          </a:r>
          <a:r>
            <a:rPr lang="bs-Latn-BA" sz="1600" kern="1200" dirty="0"/>
            <a:t> sudom (ZKP BiH, ZKP FBiH i ZKP BD BiH) ili vraćanje predmeta </a:t>
          </a:r>
          <a:r>
            <a:rPr lang="bs-Latn-BA" sz="1600" kern="1200" dirty="0" err="1"/>
            <a:t>prvostepenom</a:t>
          </a:r>
          <a:r>
            <a:rPr lang="bs-Latn-BA" sz="1600" kern="1200" dirty="0"/>
            <a:t> sudu na ponovno odlučivanje (ZKP FBiH, ZKP RS i ZKP BD BiH) </a:t>
          </a:r>
        </a:p>
      </dsp:txBody>
      <dsp:txXfrm>
        <a:off x="2451" y="1740535"/>
        <a:ext cx="2569852" cy="1740535"/>
      </dsp:txXfrm>
    </dsp:sp>
    <dsp:sp modelId="{1477883E-32E2-43ED-B2F9-5B65FA8D08CE}">
      <dsp:nvSpPr>
        <dsp:cNvPr id="0" name=""/>
        <dsp:cNvSpPr/>
      </dsp:nvSpPr>
      <dsp:spPr>
        <a:xfrm>
          <a:off x="562880" y="261080"/>
          <a:ext cx="1448995" cy="1448995"/>
        </a:xfrm>
        <a:prstGeom prst="ellipse">
          <a:avLst/>
        </a:prstGeom>
        <a:solidFill>
          <a:schemeClr val="accent1">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A1E00F9-EE30-4DA7-A326-57F0FEB3DB52}">
      <dsp:nvSpPr>
        <dsp:cNvPr id="0" name=""/>
        <dsp:cNvSpPr/>
      </dsp:nvSpPr>
      <dsp:spPr>
        <a:xfrm>
          <a:off x="2649399" y="0"/>
          <a:ext cx="2569852" cy="435133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bs-Latn-BA" sz="1400" kern="1200" dirty="0"/>
            <a:t>ZKP FBiH i ZKP BD BiH propisuje obje opcije u pogledu postupanja nakon ukidanja </a:t>
          </a:r>
          <a:r>
            <a:rPr lang="bs-Latn-BA" sz="1400" kern="1200" dirty="0" err="1"/>
            <a:t>prvostepene</a:t>
          </a:r>
          <a:r>
            <a:rPr lang="bs-Latn-BA" sz="1400" kern="1200" dirty="0"/>
            <a:t> presude (propisuje se mogućnost vraćanja predmeta </a:t>
          </a:r>
          <a:r>
            <a:rPr lang="bs-Latn-BA" sz="1400" kern="1200" dirty="0" err="1"/>
            <a:t>prvostepenom</a:t>
          </a:r>
          <a:r>
            <a:rPr lang="bs-Latn-BA" sz="1400" kern="1200" dirty="0"/>
            <a:t> sudu na ponovno odlučivanje ili mogućnost održavanja pretresa pred </a:t>
          </a:r>
          <a:r>
            <a:rPr lang="bs-Latn-BA" sz="1400" kern="1200" dirty="0" err="1"/>
            <a:t>drugostepenim</a:t>
          </a:r>
          <a:r>
            <a:rPr lang="bs-Latn-BA" sz="1400" kern="1200" dirty="0"/>
            <a:t> sudom)</a:t>
          </a:r>
        </a:p>
      </dsp:txBody>
      <dsp:txXfrm>
        <a:off x="2649399" y="1740535"/>
        <a:ext cx="2569852" cy="1740535"/>
      </dsp:txXfrm>
    </dsp:sp>
    <dsp:sp modelId="{690DBED5-9369-4F19-8E8C-FAA3E304F291}">
      <dsp:nvSpPr>
        <dsp:cNvPr id="0" name=""/>
        <dsp:cNvSpPr/>
      </dsp:nvSpPr>
      <dsp:spPr>
        <a:xfrm>
          <a:off x="3209828" y="261080"/>
          <a:ext cx="1448995" cy="1448995"/>
        </a:xfrm>
        <a:prstGeom prst="ellipse">
          <a:avLst/>
        </a:prstGeom>
        <a:solidFill>
          <a:schemeClr val="accent1">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CE1D8051-682C-4F58-8241-9BF09A31D4C4}">
      <dsp:nvSpPr>
        <dsp:cNvPr id="0" name=""/>
        <dsp:cNvSpPr/>
      </dsp:nvSpPr>
      <dsp:spPr>
        <a:xfrm>
          <a:off x="5296347" y="0"/>
          <a:ext cx="2569852" cy="435133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hr-HR" sz="1700" kern="1200"/>
            <a:t>ZKP BiH propisuje samo mogućnost održavanja pretresa pred drugostepenim sudom nakon ukidanja prvostepene presude</a:t>
          </a:r>
          <a:endParaRPr lang="bs-Latn-BA" sz="1700" kern="1200" dirty="0"/>
        </a:p>
      </dsp:txBody>
      <dsp:txXfrm>
        <a:off x="5296347" y="1740535"/>
        <a:ext cx="2569852" cy="1740535"/>
      </dsp:txXfrm>
    </dsp:sp>
    <dsp:sp modelId="{D153BF07-771D-4FC6-8625-6D684EC824F6}">
      <dsp:nvSpPr>
        <dsp:cNvPr id="0" name=""/>
        <dsp:cNvSpPr/>
      </dsp:nvSpPr>
      <dsp:spPr>
        <a:xfrm>
          <a:off x="5856776" y="261080"/>
          <a:ext cx="1448995" cy="1448995"/>
        </a:xfrm>
        <a:prstGeom prst="ellipse">
          <a:avLst/>
        </a:prstGeom>
        <a:solidFill>
          <a:schemeClr val="accent1">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4072B572-462D-4395-A6BA-012AEA890D72}">
      <dsp:nvSpPr>
        <dsp:cNvPr id="0" name=""/>
        <dsp:cNvSpPr/>
      </dsp:nvSpPr>
      <dsp:spPr>
        <a:xfrm>
          <a:off x="7943295" y="0"/>
          <a:ext cx="2569852" cy="4351338"/>
        </a:xfrm>
        <a:prstGeom prst="roundRect">
          <a:avLst>
            <a:gd name="adj" fmla="val 10000"/>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hr-HR" sz="1700" kern="1200"/>
            <a:t>ZKP RS propisuje samo mogućnost vraćanja predmeta prvostepenom sudu na ponovno odlučivanje</a:t>
          </a:r>
          <a:endParaRPr lang="bs-Latn-BA" sz="1700" kern="1200"/>
        </a:p>
      </dsp:txBody>
      <dsp:txXfrm>
        <a:off x="7943295" y="1740535"/>
        <a:ext cx="2569852" cy="1740535"/>
      </dsp:txXfrm>
    </dsp:sp>
    <dsp:sp modelId="{0A534466-6DBE-4F09-A29F-38E89171FE11}">
      <dsp:nvSpPr>
        <dsp:cNvPr id="0" name=""/>
        <dsp:cNvSpPr/>
      </dsp:nvSpPr>
      <dsp:spPr>
        <a:xfrm>
          <a:off x="8503724" y="261080"/>
          <a:ext cx="1448995" cy="1448995"/>
        </a:xfrm>
        <a:prstGeom prst="ellipse">
          <a:avLst/>
        </a:prstGeom>
        <a:solidFill>
          <a:schemeClr val="accent1">
            <a:tint val="4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3DCDB546-1B98-49CF-9B08-03C22FBB1390}">
      <dsp:nvSpPr>
        <dsp:cNvPr id="0" name=""/>
        <dsp:cNvSpPr/>
      </dsp:nvSpPr>
      <dsp:spPr>
        <a:xfrm>
          <a:off x="420623" y="3481070"/>
          <a:ext cx="9674352" cy="652700"/>
        </a:xfrm>
        <a:prstGeom prst="leftRightArrow">
          <a:avLst/>
        </a:prstGeom>
        <a:solidFill>
          <a:schemeClr val="accent1">
            <a:tint val="60000"/>
            <a:hueOff val="0"/>
            <a:satOff val="0"/>
            <a:lumOff val="0"/>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B939F-F19D-4972-885A-5AF0B28779CD}">
      <dsp:nvSpPr>
        <dsp:cNvPr id="0" name=""/>
        <dsp:cNvSpPr/>
      </dsp:nvSpPr>
      <dsp:spPr>
        <a:xfrm>
          <a:off x="4518" y="0"/>
          <a:ext cx="5175646"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bs-Latn-BA" sz="2400" kern="1200"/>
            <a:t>Dugotrajni zatvor (ZKP RS)</a:t>
          </a:r>
        </a:p>
      </dsp:txBody>
      <dsp:txXfrm>
        <a:off x="4518" y="1740535"/>
        <a:ext cx="5175646" cy="1740535"/>
      </dsp:txXfrm>
    </dsp:sp>
    <dsp:sp modelId="{4F0B7E4C-F2C4-4BD9-ABC4-097A1C7414A8}">
      <dsp:nvSpPr>
        <dsp:cNvPr id="0" name=""/>
        <dsp:cNvSpPr/>
      </dsp:nvSpPr>
      <dsp:spPr>
        <a:xfrm>
          <a:off x="1867844" y="261080"/>
          <a:ext cx="1448995" cy="14489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1A1CB0-FCD4-4D5C-AAD2-51700803A48D}">
      <dsp:nvSpPr>
        <dsp:cNvPr id="0" name=""/>
        <dsp:cNvSpPr/>
      </dsp:nvSpPr>
      <dsp:spPr>
        <a:xfrm>
          <a:off x="5335434" y="0"/>
          <a:ext cx="5175646"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rtl="0">
            <a:lnSpc>
              <a:spcPct val="90000"/>
            </a:lnSpc>
            <a:spcBef>
              <a:spcPct val="0"/>
            </a:spcBef>
            <a:spcAft>
              <a:spcPct val="35000"/>
            </a:spcAft>
            <a:buNone/>
          </a:pPr>
          <a:r>
            <a:rPr lang="bs-Latn-BA" sz="2400" kern="1200"/>
            <a:t>Oslobođen od optužbe - oglašen krivim, i obratno (zbog preinačenja prvostepene presude, ili nova presuda donesena na pretresu) /sva 4 ZKP/</a:t>
          </a:r>
        </a:p>
      </dsp:txBody>
      <dsp:txXfrm>
        <a:off x="5335434" y="1740535"/>
        <a:ext cx="5175646" cy="1740535"/>
      </dsp:txXfrm>
    </dsp:sp>
    <dsp:sp modelId="{448F3BBB-6116-40CD-A66D-FE6D1B040505}">
      <dsp:nvSpPr>
        <dsp:cNvPr id="0" name=""/>
        <dsp:cNvSpPr/>
      </dsp:nvSpPr>
      <dsp:spPr>
        <a:xfrm>
          <a:off x="7198760" y="261080"/>
          <a:ext cx="1448995" cy="14489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F081F94-579E-4002-917D-97D171870416}">
      <dsp:nvSpPr>
        <dsp:cNvPr id="0" name=""/>
        <dsp:cNvSpPr/>
      </dsp:nvSpPr>
      <dsp:spPr>
        <a:xfrm>
          <a:off x="420623" y="3481070"/>
          <a:ext cx="9674352" cy="65270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30C4C-2C6B-4A09-8636-247EF7BC32A4}">
      <dsp:nvSpPr>
        <dsp:cNvPr id="0" name=""/>
        <dsp:cNvSpPr/>
      </dsp:nvSpPr>
      <dsp:spPr>
        <a:xfrm>
          <a:off x="2451" y="0"/>
          <a:ext cx="2569852" cy="435133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bs-Latn-BA" sz="2000" kern="1200"/>
            <a:t>Razlozi: zbog povrede KZ i povrede prava na odbranu; prethodno uložena žalba</a:t>
          </a:r>
        </a:p>
      </dsp:txBody>
      <dsp:txXfrm>
        <a:off x="2451" y="1740535"/>
        <a:ext cx="2569852" cy="1740535"/>
      </dsp:txXfrm>
    </dsp:sp>
    <dsp:sp modelId="{3F95FC7F-2D54-4366-AEDC-B4976541070C}">
      <dsp:nvSpPr>
        <dsp:cNvPr id="0" name=""/>
        <dsp:cNvSpPr/>
      </dsp:nvSpPr>
      <dsp:spPr>
        <a:xfrm>
          <a:off x="562880" y="261080"/>
          <a:ext cx="1448995" cy="1448995"/>
        </a:xfrm>
        <a:prstGeom prst="ellipse">
          <a:avLst/>
        </a:prstGeom>
        <a:solidFill>
          <a:schemeClr val="accent2">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FE971B-82A0-4B6E-936A-B37DB05BD519}">
      <dsp:nvSpPr>
        <dsp:cNvPr id="0" name=""/>
        <dsp:cNvSpPr/>
      </dsp:nvSpPr>
      <dsp:spPr>
        <a:xfrm>
          <a:off x="2649399" y="0"/>
          <a:ext cx="2569852" cy="435133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bs-Latn-BA" sz="2000" kern="1200" dirty="0"/>
            <a:t>Subjekti: tužilac, osuđeni, branilac; nakon smrti osuđenog – srodnici</a:t>
          </a:r>
        </a:p>
      </dsp:txBody>
      <dsp:txXfrm>
        <a:off x="2649399" y="1740535"/>
        <a:ext cx="2569852" cy="1740535"/>
      </dsp:txXfrm>
    </dsp:sp>
    <dsp:sp modelId="{813BE7BD-C416-4466-8FB9-0040EFB8A64E}">
      <dsp:nvSpPr>
        <dsp:cNvPr id="0" name=""/>
        <dsp:cNvSpPr/>
      </dsp:nvSpPr>
      <dsp:spPr>
        <a:xfrm>
          <a:off x="3209828" y="261080"/>
          <a:ext cx="1448995" cy="1448995"/>
        </a:xfrm>
        <a:prstGeom prst="ellipse">
          <a:avLst/>
        </a:prstGeom>
        <a:solidFill>
          <a:schemeClr val="accent3">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76327B-C691-4C40-A8CB-81A6DD1600B5}">
      <dsp:nvSpPr>
        <dsp:cNvPr id="0" name=""/>
        <dsp:cNvSpPr/>
      </dsp:nvSpPr>
      <dsp:spPr>
        <a:xfrm>
          <a:off x="5296347" y="0"/>
          <a:ext cx="2569852" cy="435133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bs-Latn-BA" sz="2000" kern="1200"/>
            <a:t>Rok: 3 mjeseca od dana prijema pravosnažne presude </a:t>
          </a:r>
        </a:p>
      </dsp:txBody>
      <dsp:txXfrm>
        <a:off x="5296347" y="1740535"/>
        <a:ext cx="2569852" cy="1740535"/>
      </dsp:txXfrm>
    </dsp:sp>
    <dsp:sp modelId="{CB988A92-5629-458F-9A80-E318153E7F9E}">
      <dsp:nvSpPr>
        <dsp:cNvPr id="0" name=""/>
        <dsp:cNvSpPr/>
      </dsp:nvSpPr>
      <dsp:spPr>
        <a:xfrm>
          <a:off x="5856776" y="261080"/>
          <a:ext cx="1448995" cy="1448995"/>
        </a:xfrm>
        <a:prstGeom prst="ellipse">
          <a:avLst/>
        </a:prstGeom>
        <a:solidFill>
          <a:schemeClr val="accent4">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FF4BB0-CB61-4B6C-870B-BE89CE4D1C8E}">
      <dsp:nvSpPr>
        <dsp:cNvPr id="0" name=""/>
        <dsp:cNvSpPr/>
      </dsp:nvSpPr>
      <dsp:spPr>
        <a:xfrm>
          <a:off x="7943295" y="0"/>
          <a:ext cx="2569852" cy="435133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bs-Latn-BA" sz="2000" kern="1200"/>
            <a:t>Vrhovni sud; granice postavljene ZZZ; deklaratorna presuda</a:t>
          </a:r>
        </a:p>
      </dsp:txBody>
      <dsp:txXfrm>
        <a:off x="7943295" y="1740535"/>
        <a:ext cx="2569852" cy="1740535"/>
      </dsp:txXfrm>
    </dsp:sp>
    <dsp:sp modelId="{5045620A-F51D-40A0-80FD-FFE2639B2D76}">
      <dsp:nvSpPr>
        <dsp:cNvPr id="0" name=""/>
        <dsp:cNvSpPr/>
      </dsp:nvSpPr>
      <dsp:spPr>
        <a:xfrm>
          <a:off x="8503724" y="261080"/>
          <a:ext cx="1448995" cy="1448995"/>
        </a:xfrm>
        <a:prstGeom prst="ellipse">
          <a:avLst/>
        </a:prstGeom>
        <a:solidFill>
          <a:schemeClr val="accent5">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ED6656-FCE8-4431-8826-99226336BCA7}">
      <dsp:nvSpPr>
        <dsp:cNvPr id="0" name=""/>
        <dsp:cNvSpPr/>
      </dsp:nvSpPr>
      <dsp:spPr>
        <a:xfrm>
          <a:off x="420623" y="3481070"/>
          <a:ext cx="9674352" cy="652700"/>
        </a:xfrm>
        <a:prstGeom prst="leftRight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412303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152590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187560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119860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350954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224128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355952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22502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26233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312438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726CD5-F302-4995-9FA4-AC05048BEFD6}" type="datetimeFigureOut">
              <a:rPr lang="bs-Latn-BA" smtClean="0"/>
              <a:t>07.05.2020.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2E255836-4719-452C-B441-9C3B8E12A989}" type="slidenum">
              <a:rPr lang="bs-Latn-BA" smtClean="0"/>
              <a:t>‹#›</a:t>
            </a:fld>
            <a:endParaRPr lang="bs-Latn-BA"/>
          </a:p>
        </p:txBody>
      </p:sp>
    </p:spTree>
    <p:extLst>
      <p:ext uri="{BB962C8B-B14F-4D97-AF65-F5344CB8AC3E}">
        <p14:creationId xmlns:p14="http://schemas.microsoft.com/office/powerpoint/2010/main" val="235136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26CD5-F302-4995-9FA4-AC05048BEFD6}" type="datetimeFigureOut">
              <a:rPr lang="bs-Latn-BA" smtClean="0"/>
              <a:t>07.05.2020.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255836-4719-452C-B441-9C3B8E12A989}" type="slidenum">
              <a:rPr lang="bs-Latn-BA" smtClean="0"/>
              <a:t>‹#›</a:t>
            </a:fld>
            <a:endParaRPr lang="bs-Latn-BA"/>
          </a:p>
        </p:txBody>
      </p:sp>
    </p:spTree>
    <p:extLst>
      <p:ext uri="{BB962C8B-B14F-4D97-AF65-F5344CB8AC3E}">
        <p14:creationId xmlns:p14="http://schemas.microsoft.com/office/powerpoint/2010/main" val="3093546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dirty="0"/>
              <a:t>Redovni pravni lijekovi. Vanredni pravni lijekovi (I)</a:t>
            </a:r>
            <a:endParaRPr lang="bs-Latn-BA" dirty="0"/>
          </a:p>
        </p:txBody>
      </p:sp>
      <p:sp>
        <p:nvSpPr>
          <p:cNvPr id="3" name="Subtitle 2"/>
          <p:cNvSpPr>
            <a:spLocks noGrp="1"/>
          </p:cNvSpPr>
          <p:nvPr>
            <p:ph type="subTitle" idx="1"/>
          </p:nvPr>
        </p:nvSpPr>
        <p:spPr/>
        <p:txBody>
          <a:bodyPr/>
          <a:lstStyle/>
          <a:p>
            <a:r>
              <a:rPr lang="bs-Latn-BA" dirty="0"/>
              <a:t>Datum </a:t>
            </a:r>
            <a:r>
              <a:rPr lang="bs-Latn-BA" dirty="0" err="1"/>
              <a:t>on-line</a:t>
            </a:r>
            <a:r>
              <a:rPr lang="bs-Latn-BA" dirty="0"/>
              <a:t> nastave: 8. 5. </a:t>
            </a:r>
            <a:r>
              <a:rPr lang="bs-Latn-BA"/>
              <a:t>20.</a:t>
            </a:r>
            <a:endParaRPr lang="bs-Latn-BA" dirty="0"/>
          </a:p>
        </p:txBody>
      </p:sp>
    </p:spTree>
    <p:extLst>
      <p:ext uri="{BB962C8B-B14F-4D97-AF65-F5344CB8AC3E}">
        <p14:creationId xmlns:p14="http://schemas.microsoft.com/office/powerpoint/2010/main" val="3964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ctr"/>
            <a:r>
              <a:rPr lang="bs-Latn-BA" dirty="0"/>
              <a:t>3. žalbeni osnov -</a:t>
            </a:r>
            <a:r>
              <a:rPr lang="hr-HR" b="1" dirty="0"/>
              <a:t> pogrešno i nepotpuno utvrđeno činjenično stanje</a:t>
            </a:r>
            <a:endParaRPr lang="bs-Latn-BA" dirty="0"/>
          </a:p>
        </p:txBody>
      </p:sp>
      <p:sp>
        <p:nvSpPr>
          <p:cNvPr id="3" name="Content Placeholder 2"/>
          <p:cNvSpPr>
            <a:spLocks noGrp="1"/>
          </p:cNvSpPr>
          <p:nvPr>
            <p:ph idx="1"/>
          </p:nvPr>
        </p:nvSpPr>
        <p:spPr/>
        <p:txBody>
          <a:bodyPr/>
          <a:lstStyle/>
          <a:p>
            <a:r>
              <a:rPr lang="hr-HR" dirty="0"/>
              <a:t>Pogrešno i nepotpuno utvrđeno činjenično stanje može biti osnov za </a:t>
            </a:r>
            <a:r>
              <a:rPr lang="hr-HR" b="1" dirty="0"/>
              <a:t>ukidanje prvostepene presude i održavanje pretresa drugostepenim, odnosno prvostepenim sudom</a:t>
            </a:r>
            <a:r>
              <a:rPr lang="hr-HR" dirty="0"/>
              <a:t>. Prema zakonima o krivičnom postupku, nedostaci u utvrđenom činjeničnom stanju mogu biti sljedeći: – činjenično stanje može biti </a:t>
            </a:r>
            <a:r>
              <a:rPr lang="hr-HR" u="sng" dirty="0"/>
              <a:t>pogrešno utvrđeno</a:t>
            </a:r>
            <a:r>
              <a:rPr lang="hr-HR" dirty="0"/>
              <a:t> i – činjenično stanje može biti </a:t>
            </a:r>
            <a:r>
              <a:rPr lang="hr-HR" u="sng" dirty="0"/>
              <a:t>nepotpuno utvrđeno</a:t>
            </a:r>
            <a:r>
              <a:rPr lang="hr-HR" dirty="0"/>
              <a:t>.</a:t>
            </a:r>
          </a:p>
          <a:p>
            <a:r>
              <a:rPr lang="hr-HR" dirty="0">
                <a:solidFill>
                  <a:srgbClr val="FF0000"/>
                </a:solidFill>
              </a:rPr>
              <a:t>Nove činjenice i novi dokazi!</a:t>
            </a:r>
            <a:endParaRPr lang="bs-Latn-BA" dirty="0">
              <a:solidFill>
                <a:srgbClr val="FF0000"/>
              </a:solidFill>
            </a:endParaRPr>
          </a:p>
        </p:txBody>
      </p:sp>
    </p:spTree>
    <p:extLst>
      <p:ext uri="{BB962C8B-B14F-4D97-AF65-F5344CB8AC3E}">
        <p14:creationId xmlns:p14="http://schemas.microsoft.com/office/powerpoint/2010/main" val="106746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ctr"/>
            <a:r>
              <a:rPr lang="bs-Latn-BA" sz="3600" dirty="0"/>
              <a:t>4. žalbeni osnov -</a:t>
            </a:r>
            <a:r>
              <a:rPr lang="hr-HR" sz="3600" b="1" dirty="0"/>
              <a:t> pobijanje prvostepene presude zbog odluke o krivičnim sankcijama i drugim odlukama (</a:t>
            </a:r>
            <a:r>
              <a:rPr lang="hr-HR" sz="3600" b="1" dirty="0">
                <a:solidFill>
                  <a:schemeClr val="accent1"/>
                </a:solidFill>
              </a:rPr>
              <a:t>prestepena presuda se preinačuje</a:t>
            </a:r>
            <a:r>
              <a:rPr lang="hr-HR" sz="3600" b="1" dirty="0"/>
              <a:t>)</a:t>
            </a:r>
            <a:endParaRPr lang="bs-Latn-BA" sz="3600" dirty="0"/>
          </a:p>
        </p:txBody>
      </p:sp>
      <p:sp>
        <p:nvSpPr>
          <p:cNvPr id="3" name="Content Placeholder 2"/>
          <p:cNvSpPr>
            <a:spLocks noGrp="1"/>
          </p:cNvSpPr>
          <p:nvPr>
            <p:ph idx="1"/>
          </p:nvPr>
        </p:nvSpPr>
        <p:spPr/>
        <p:txBody>
          <a:bodyPr>
            <a:normAutofit fontScale="92500" lnSpcReduction="20000"/>
          </a:bodyPr>
          <a:lstStyle/>
          <a:p>
            <a:r>
              <a:rPr lang="hr-HR" dirty="0"/>
              <a:t>Presuda se može pobijati zbog </a:t>
            </a:r>
            <a:r>
              <a:rPr lang="hr-HR" b="1" dirty="0"/>
              <a:t>odluke o kazni i uslovnoj osudi </a:t>
            </a:r>
            <a:r>
              <a:rPr lang="hr-HR" dirty="0"/>
              <a:t>kad tom odlukom </a:t>
            </a:r>
            <a:r>
              <a:rPr lang="hr-HR" u="sng" dirty="0">
                <a:solidFill>
                  <a:srgbClr val="FF0000"/>
                </a:solidFill>
              </a:rPr>
              <a:t>nije prekoračeno </a:t>
            </a:r>
            <a:r>
              <a:rPr lang="hr-HR" dirty="0"/>
              <a:t>zakonsko ovlaštenje, ali sud nije pravilno odmjerio kaznu, s obzirom na okolnosti koje utiču da kazna bude veća ili manja i zbog toga što je sud primijenio ili nije primijenio odredbe o ublažavanju kazne, o oslobađanju od kazne, ili o uslovnoj osudi, iako su za to postojali zakonski uslovi. Drugo, </a:t>
            </a:r>
            <a:r>
              <a:rPr lang="hr-HR" b="1" dirty="0"/>
              <a:t>odluka o</a:t>
            </a:r>
            <a:r>
              <a:rPr lang="hr-HR" dirty="0"/>
              <a:t> </a:t>
            </a:r>
            <a:r>
              <a:rPr lang="hr-HR" b="1" dirty="0"/>
              <a:t>mjeri bezbjednosti ili o oduzimanju imovinske koristi</a:t>
            </a:r>
            <a:r>
              <a:rPr lang="hr-HR" dirty="0"/>
              <a:t> može se pobijati ako ne postoji povreda krivičnog zakona (v. prethodno opisanu povredu krivičnog zakona iz tač. e), ali je sud nepravilno donio ovu odluku ili nije izrekao mjeru bezbjednosti, odnosno oduzimanje imovinske koristi, iako su za to postojali zakonski uslovi. Iz istih razloga može se pobijati </a:t>
            </a:r>
            <a:r>
              <a:rPr lang="hr-HR" b="1" dirty="0"/>
              <a:t>odluka o troškovima krivičnog postupka</a:t>
            </a:r>
            <a:r>
              <a:rPr lang="hr-HR" dirty="0"/>
              <a:t>. I, treće, </a:t>
            </a:r>
            <a:r>
              <a:rPr lang="hr-HR" b="1" dirty="0"/>
              <a:t>odluka o imovinskopravnom zahtjevu</a:t>
            </a:r>
            <a:r>
              <a:rPr lang="hr-HR" dirty="0"/>
              <a:t>, kao i </a:t>
            </a:r>
            <a:r>
              <a:rPr lang="hr-HR" b="1" dirty="0"/>
              <a:t>odluka o objavljivanju presude u sredstvima javnog informisanja</a:t>
            </a:r>
            <a:r>
              <a:rPr lang="hr-HR" dirty="0"/>
              <a:t> može se pobijati kad je sud o ovim pitanjima donio odluku protivno zakonskim odredbama. </a:t>
            </a:r>
            <a:endParaRPr lang="bs-Latn-BA" dirty="0"/>
          </a:p>
          <a:p>
            <a:endParaRPr lang="bs-Latn-BA" dirty="0"/>
          </a:p>
        </p:txBody>
      </p:sp>
    </p:spTree>
    <p:extLst>
      <p:ext uri="{BB962C8B-B14F-4D97-AF65-F5344CB8AC3E}">
        <p14:creationId xmlns:p14="http://schemas.microsoft.com/office/powerpoint/2010/main" val="344919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t>Odluke </a:t>
            </a:r>
            <a:r>
              <a:rPr lang="bs-Latn-BA" dirty="0" err="1"/>
              <a:t>drugostepenog</a:t>
            </a:r>
            <a:r>
              <a:rPr lang="bs-Latn-BA" dirty="0"/>
              <a:t> suda po žalbi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44658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325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Postupak po žalbi</a:t>
            </a:r>
          </a:p>
        </p:txBody>
      </p:sp>
      <p:sp>
        <p:nvSpPr>
          <p:cNvPr id="3" name="Content Placeholder 2"/>
          <p:cNvSpPr>
            <a:spLocks noGrp="1"/>
          </p:cNvSpPr>
          <p:nvPr>
            <p:ph idx="1"/>
          </p:nvPr>
        </p:nvSpPr>
        <p:spPr/>
        <p:txBody>
          <a:bodyPr/>
          <a:lstStyle/>
          <a:p>
            <a:r>
              <a:rPr lang="hr-HR" dirty="0"/>
              <a:t>Postupak po žalbi se odvija u dva dijela, i to: – postupak pred prvostepenim sudom, dakle, pred sudom koji je donio pobijanu odluku (lat. </a:t>
            </a:r>
            <a:r>
              <a:rPr lang="hr-HR" i="1" dirty="0"/>
              <a:t>iudex a quo</a:t>
            </a:r>
            <a:r>
              <a:rPr lang="hr-HR" dirty="0"/>
              <a:t>) i postupak pred drugostepenim sudom (lat. </a:t>
            </a:r>
            <a:r>
              <a:rPr lang="hr-HR" i="1" dirty="0"/>
              <a:t>iudex ad quem</a:t>
            </a:r>
            <a:r>
              <a:rPr lang="hr-HR" dirty="0"/>
              <a:t>). </a:t>
            </a:r>
            <a:endParaRPr lang="bs-Latn-BA" dirty="0"/>
          </a:p>
          <a:p>
            <a:r>
              <a:rPr lang="bs-Latn-BA" dirty="0"/>
              <a:t>Praksa ESLJP! (Odgovor na žalbu i kontradiktornost).</a:t>
            </a:r>
          </a:p>
          <a:p>
            <a:r>
              <a:rPr lang="bs-Latn-BA" dirty="0"/>
              <a:t>Postupak pred </a:t>
            </a:r>
            <a:r>
              <a:rPr lang="bs-Latn-BA" dirty="0" err="1"/>
              <a:t>drugostepenim</a:t>
            </a:r>
            <a:r>
              <a:rPr lang="bs-Latn-BA" dirty="0"/>
              <a:t> sudom: sudija izvjestilac; sjednica vijeća; pretres pred </a:t>
            </a:r>
            <a:r>
              <a:rPr lang="bs-Latn-BA" dirty="0" err="1"/>
              <a:t>drugostepenim</a:t>
            </a:r>
            <a:r>
              <a:rPr lang="bs-Latn-BA" dirty="0"/>
              <a:t> sudom.</a:t>
            </a:r>
          </a:p>
          <a:p>
            <a:r>
              <a:rPr lang="bs-Latn-BA" dirty="0"/>
              <a:t>Zabrana </a:t>
            </a:r>
            <a:r>
              <a:rPr lang="bs-Latn-BA" dirty="0" err="1"/>
              <a:t>reformatio</a:t>
            </a:r>
            <a:r>
              <a:rPr lang="bs-Latn-BA" dirty="0"/>
              <a:t> in </a:t>
            </a:r>
            <a:r>
              <a:rPr lang="bs-Latn-BA" dirty="0" err="1"/>
              <a:t>peius</a:t>
            </a:r>
            <a:endParaRPr lang="bs-Latn-BA" dirty="0"/>
          </a:p>
        </p:txBody>
      </p:sp>
    </p:spTree>
    <p:extLst>
      <p:ext uri="{BB962C8B-B14F-4D97-AF65-F5344CB8AC3E}">
        <p14:creationId xmlns:p14="http://schemas.microsoft.com/office/powerpoint/2010/main" val="348157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Novosti/ razlike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95044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fontAlgn="base"/>
            <a:r>
              <a:rPr lang="bs-Latn-BA" sz="3600" dirty="0"/>
              <a:t>Novosti/ razlike – ukidanje </a:t>
            </a:r>
            <a:r>
              <a:rPr lang="bs-Latn-BA" sz="3600" dirty="0" err="1"/>
              <a:t>prvostepene</a:t>
            </a:r>
            <a:r>
              <a:rPr lang="bs-Latn-BA" sz="3600" dirty="0"/>
              <a:t> presude</a:t>
            </a:r>
            <a:br>
              <a:rPr lang="bs-Latn-BA" sz="3600" dirty="0"/>
            </a:br>
            <a:r>
              <a:rPr lang="bs-Latn-BA" sz="3600" dirty="0"/>
              <a:t> </a:t>
            </a:r>
            <a:r>
              <a:rPr lang="bs-Latn-BA" sz="3600" i="1" dirty="0"/>
              <a:t>(</a:t>
            </a:r>
            <a:r>
              <a:rPr lang="bs-Latn-BA" sz="3600" i="1" u="sng" dirty="0"/>
              <a:t>pretres pred </a:t>
            </a:r>
            <a:r>
              <a:rPr lang="bs-Latn-BA" sz="3600" i="1" u="sng" dirty="0" err="1"/>
              <a:t>drugostepenim</a:t>
            </a:r>
            <a:r>
              <a:rPr lang="bs-Latn-BA" sz="3600" i="1" u="sng" dirty="0"/>
              <a:t> sudom mora se održati ako je u istom krivičnom predmetu presuda već jednom bila ukinuta)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27187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7259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Žalba na </a:t>
            </a:r>
            <a:r>
              <a:rPr lang="bs-Latn-BA" dirty="0" err="1"/>
              <a:t>drugostepenu</a:t>
            </a:r>
            <a:r>
              <a:rPr lang="bs-Latn-BA" dirty="0"/>
              <a:t> presudu</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898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0845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Žalba na rješenje</a:t>
            </a:r>
          </a:p>
        </p:txBody>
      </p:sp>
      <p:sp>
        <p:nvSpPr>
          <p:cNvPr id="3" name="Content Placeholder 2"/>
          <p:cNvSpPr>
            <a:spLocks noGrp="1"/>
          </p:cNvSpPr>
          <p:nvPr>
            <p:ph idx="1"/>
          </p:nvPr>
        </p:nvSpPr>
        <p:spPr/>
        <p:txBody>
          <a:bodyPr/>
          <a:lstStyle/>
          <a:p>
            <a:pPr fontAlgn="ctr"/>
            <a:r>
              <a:rPr lang="hr-HR" dirty="0"/>
              <a:t>Mogućnost ulaganja žalbe na rješenje doneseno u krivičnom postupku izražava se tako da je na određena rješenja žalba dozvoljena, odnosno da je protiv nekih rješenja taj pravni lijek isključen. </a:t>
            </a:r>
            <a:endParaRPr lang="bs-Latn-BA" dirty="0"/>
          </a:p>
          <a:p>
            <a:r>
              <a:rPr lang="hr-HR" dirty="0"/>
              <a:t>S obzirom da se u krivičnom postupku donose brojna rješenja, usvaja se stav da protiv rješenja suda donesenog u prvom stepenu stranke, branilac i osobe čija su prava povrijeđena mogu podnijeti žalbu uvijek kad u ovom zakonu nije izričito određeno da žalba nije dopuštena.</a:t>
            </a:r>
          </a:p>
          <a:p>
            <a:r>
              <a:rPr lang="hr-HR" dirty="0"/>
              <a:t>Devolutivni, suspenzivni pravni lijek.</a:t>
            </a:r>
          </a:p>
          <a:p>
            <a:r>
              <a:rPr lang="hr-HR" dirty="0"/>
              <a:t>Rokovi!</a:t>
            </a:r>
            <a:endParaRPr lang="bs-Latn-BA" dirty="0"/>
          </a:p>
        </p:txBody>
      </p:sp>
    </p:spTree>
    <p:extLst>
      <p:ext uri="{BB962C8B-B14F-4D97-AF65-F5344CB8AC3E}">
        <p14:creationId xmlns:p14="http://schemas.microsoft.com/office/powerpoint/2010/main" val="1872376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Vanredni pravni lijekovi</a:t>
            </a:r>
          </a:p>
        </p:txBody>
      </p:sp>
      <p:sp>
        <p:nvSpPr>
          <p:cNvPr id="3" name="Content Placeholder 2"/>
          <p:cNvSpPr>
            <a:spLocks noGrp="1"/>
          </p:cNvSpPr>
          <p:nvPr>
            <p:ph idx="1"/>
          </p:nvPr>
        </p:nvSpPr>
        <p:spPr/>
        <p:txBody>
          <a:bodyPr>
            <a:normAutofit fontScale="70000" lnSpcReduction="20000"/>
          </a:bodyPr>
          <a:lstStyle/>
          <a:p>
            <a:r>
              <a:rPr lang="hr-HR" dirty="0"/>
              <a:t>Nakon što redovni pravni lijek bude uložen i po njemu donesena odluka, ili kad ovlašteni subjekti ne iskoriste to pravo, sudska odluka postaje pravosnažna. Ono što je pravosnažnom odlukom utvrđeno postaje </a:t>
            </a:r>
            <a:r>
              <a:rPr lang="hr-HR" i="1" dirty="0"/>
              <a:t>res iudicata </a:t>
            </a:r>
            <a:r>
              <a:rPr lang="hr-HR" dirty="0"/>
              <a:t>i o toj krivičnoj stvari više se ne raspravlja, ni pomoću redovnih pravnih lijekova, niti otpočinjanjem novog postupka (</a:t>
            </a:r>
            <a:r>
              <a:rPr lang="hr-HR" i="1" dirty="0"/>
              <a:t>ne bis in idem</a:t>
            </a:r>
            <a:r>
              <a:rPr lang="hr-HR" dirty="0"/>
              <a:t>). </a:t>
            </a:r>
            <a:endParaRPr lang="bs-Latn-BA" dirty="0"/>
          </a:p>
          <a:p>
            <a:r>
              <a:rPr lang="hr-HR" dirty="0"/>
              <a:t>Razlozi prihvatanja pravosnažnosti odluke u naprijed opisanom  smislu leže, između ostalog, u pravnoj sigurnosti i potrebi da svaki krivični postupak u određenom trenutku bude okončan. Zbog toga zakonodavac propisuje da pravosnažna odluka donesena u konkretnom krivičnom postupku proizvodi pravne posljedice i uređuje određene društvene i pravne odnose na konačan način. Također, zakonodavac ne dozvoljava (osim izuzetno) ponavljanje postupka i novu odluku u krivičnom predmetu koji je pravosnažno raspravljen. Pored navedenih specifičnosti pravosnažne odluke, pravosnažnost se uzima i kao pravna potvrda zakonite i pravilne odluke, te kao pretpostavka za izvršenje odluke. </a:t>
            </a:r>
            <a:endParaRPr lang="bs-Latn-BA" dirty="0"/>
          </a:p>
          <a:p>
            <a:r>
              <a:rPr lang="hr-HR" dirty="0"/>
              <a:t>Pravosnažno presuđena stvar uživa, dakle, zaštitu prava i ne  može se pobijati redovnim pravnim lijekom. Samo izuzetno se može  raspravljati o sudskoj odluci kod koje je nastupila pravosnažnost u postupku po vanrednom pravnom lijeku. Zakoni o krivičnom postupku poznaju dva vanredna pravna lijeka, koji se izjavljuju pod specifičnim zakonskim uslovima i u posebnom postupku se preispituje pobijana pravosnažna sudska odluka. </a:t>
            </a:r>
            <a:r>
              <a:rPr lang="hr-HR" b="1" dirty="0"/>
              <a:t>Riječ je o zahtjevu za ponavljanje postupka i zahtjevu za zaštitu zakonitosti.</a:t>
            </a:r>
            <a:endParaRPr lang="bs-Latn-BA" b="1" dirty="0"/>
          </a:p>
          <a:p>
            <a:pPr marL="0" indent="0">
              <a:buNone/>
            </a:pPr>
            <a:endParaRPr lang="bs-Latn-BA" dirty="0"/>
          </a:p>
        </p:txBody>
      </p:sp>
    </p:spTree>
    <p:extLst>
      <p:ext uri="{BB962C8B-B14F-4D97-AF65-F5344CB8AC3E}">
        <p14:creationId xmlns:p14="http://schemas.microsoft.com/office/powerpoint/2010/main" val="729664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Zahtjev za zaštitu zakonitosti (ZZZ)</a:t>
            </a:r>
            <a:endParaRPr lang="bs-Latn-BA" dirty="0"/>
          </a:p>
        </p:txBody>
      </p:sp>
      <p:sp>
        <p:nvSpPr>
          <p:cNvPr id="3" name="Content Placeholder 2"/>
          <p:cNvSpPr>
            <a:spLocks noGrp="1"/>
          </p:cNvSpPr>
          <p:nvPr>
            <p:ph idx="1"/>
          </p:nvPr>
        </p:nvSpPr>
        <p:spPr/>
        <p:txBody>
          <a:bodyPr>
            <a:noAutofit/>
          </a:bodyPr>
          <a:lstStyle/>
          <a:p>
            <a:r>
              <a:rPr lang="hr-HR" sz="1600" dirty="0"/>
              <a:t>ZZZ je vanredni pravni lijek kojim se otklanjaju pravni nedostaci u pravosnažnoj sudskoj odluci i u sudskom postupku koji je prethodio donošenju odluke. </a:t>
            </a:r>
            <a:r>
              <a:rPr lang="hr-HR" sz="1600" b="1" dirty="0"/>
              <a:t>Cilj ovog vanrednog pravnog lijeka je obezbjeđenje načela zakonitosti i ne može se uložiti zbog pogrešno ili nepotpuno utvrđenog činjeničnog stanja. </a:t>
            </a:r>
            <a:endParaRPr lang="bs-Latn-BA" sz="1600" b="1" dirty="0"/>
          </a:p>
          <a:p>
            <a:r>
              <a:rPr lang="hr-HR" sz="1600" dirty="0"/>
              <a:t>Zakonom o izmjenama i dopunama ZKP RS (“Službeni glasnik RS” 119/2008) uvdene je ZZZ (ostala tri procesna zakona ne poznaju ovaj vanredni pravni lijek. U radu na izmjenama i dopunama procesnih zakona tokom 2006-2008 intenzivno se zagovaralo vraćanje u naš pravni sistem ovog vanrednog pravnog lijeka. Vrlo opravdani zahtjevi su se iznosili u tom pravcu, međutim njegovo vraćanje u procesnopravni sistem do danas realizovano je samo u okviru ZKP RS).  </a:t>
            </a:r>
            <a:endParaRPr lang="bs-Latn-BA" sz="1600" dirty="0"/>
          </a:p>
          <a:p>
            <a:r>
              <a:rPr lang="hr-HR" sz="1600" dirty="0"/>
              <a:t> ZZZ može se podnijeti u sljedećim slučajevima: – zbog povrede krivičnog zakona i - zbog povrede prava na odbranu. </a:t>
            </a:r>
          </a:p>
          <a:p>
            <a:r>
              <a:rPr lang="hr-HR" sz="1600" dirty="0"/>
              <a:t>ZZZ nije moguće uložiti: – ako nije izjavljena žalba i ako povrede zbog kojih se može izjaviti ovaj pravni lijek nisu bile iznesene u žalbi na prvostepenu presudu, osim ako su počinjene u žalbenom postupku. ZZZ nije moguće uložiti protiv presude Vrhovnog suda  RS koja je donesena u trećem stepenu. </a:t>
            </a:r>
          </a:p>
          <a:p>
            <a:r>
              <a:rPr lang="hr-HR" sz="1600" dirty="0"/>
              <a:t>ZZZ je devolutivan i podnosi se Vrhovnom sudu RS posredstvom suda  koji je donio presudu u prvom stepenu. </a:t>
            </a:r>
          </a:p>
          <a:p>
            <a:r>
              <a:rPr lang="hr-HR" sz="1600" dirty="0"/>
              <a:t>ZZZ nema suspenzivno dejstvo. </a:t>
            </a:r>
            <a:endParaRPr lang="bs-Latn-BA" sz="1600" dirty="0"/>
          </a:p>
          <a:p>
            <a:r>
              <a:rPr lang="bs-Latn-BA" sz="1600" dirty="0" err="1">
                <a:solidFill>
                  <a:srgbClr val="FF0000"/>
                </a:solidFill>
              </a:rPr>
              <a:t>Deklaratorna</a:t>
            </a:r>
            <a:r>
              <a:rPr lang="bs-Latn-BA" sz="1600" dirty="0">
                <a:solidFill>
                  <a:srgbClr val="FF0000"/>
                </a:solidFill>
              </a:rPr>
              <a:t> presuda!</a:t>
            </a:r>
          </a:p>
        </p:txBody>
      </p:sp>
    </p:spTree>
    <p:extLst>
      <p:ext uri="{BB962C8B-B14F-4D97-AF65-F5344CB8AC3E}">
        <p14:creationId xmlns:p14="http://schemas.microsoft.com/office/powerpoint/2010/main" val="159778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solidFill>
                  <a:srgbClr val="FF0000"/>
                </a:solidFill>
              </a:rPr>
              <a:t>Uopšte o pravnim lijekovima (neodvojivo pravo od prava na pravičan postupak)</a:t>
            </a:r>
          </a:p>
        </p:txBody>
      </p:sp>
      <p:sp>
        <p:nvSpPr>
          <p:cNvPr id="3" name="Content Placeholder 2"/>
          <p:cNvSpPr>
            <a:spLocks noGrp="1"/>
          </p:cNvSpPr>
          <p:nvPr>
            <p:ph idx="1"/>
          </p:nvPr>
        </p:nvSpPr>
        <p:spPr/>
        <p:txBody>
          <a:bodyPr>
            <a:normAutofit fontScale="85000" lnSpcReduction="20000"/>
          </a:bodyPr>
          <a:lstStyle/>
          <a:p>
            <a:pPr fontAlgn="ctr"/>
            <a:r>
              <a:rPr lang="hr-HR" dirty="0"/>
              <a:t>Zakoni o krivičnom postupku poznaju pravna sredstva zaštite koja koriste ovlašteni subjekti i koja su usmjerena na donošenje pravilne i zakonite sudske odluke. Ta pravna sredstva su pravni lijekovi. Prema tome, </a:t>
            </a:r>
            <a:r>
              <a:rPr lang="hr-HR" b="1" dirty="0"/>
              <a:t>pravni lijek je pravno sredstvo kojim stranke i druge ovlaštene osobe pobijaju odluku donesenu u krivičnom postupku, s ciljem da se ona ukine ili preinači.</a:t>
            </a:r>
            <a:r>
              <a:rPr lang="hr-HR" dirty="0"/>
              <a:t> </a:t>
            </a:r>
          </a:p>
          <a:p>
            <a:pPr fontAlgn="ctr"/>
            <a:r>
              <a:rPr lang="hr-HR" dirty="0"/>
              <a:t>Pravni lijekovi se od ostalih pravnih sredstava razlikuje po tome što su usmjereni protiv </a:t>
            </a:r>
            <a:r>
              <a:rPr lang="hr-HR" u="sng" dirty="0"/>
              <a:t>sudskih odluka,</a:t>
            </a:r>
            <a:r>
              <a:rPr lang="hr-HR" dirty="0"/>
              <a:t> tražeći njihovo preinačenje ili ukidanje. Pravno sredstvo koje nije pravni lijek usmjereno je protiv postupanja ili načina rada organa i učesnika krivičnog postupka (npr. molba za povraćaj u prijašnje stanje, prethodni prigovori protiv optužnice koja je potvrđena, pritužba oštećenog na rad tužioca ili pritužba na rad ovlaštenih službenih osoba). </a:t>
            </a:r>
            <a:endParaRPr lang="bs-Latn-BA" dirty="0"/>
          </a:p>
          <a:p>
            <a:r>
              <a:rPr lang="hr-HR" dirty="0"/>
              <a:t>Značaj pravnih lijekova: sprečavanje pravnog dejstva nepravilnih i nezakonitih sudskih odluka; ili donošenje pravilnih i zakonskih sudskih odluka, što je, uostalom, i jedan od ciljeva koji treba da se ostvare kada se završi krivični postupak.</a:t>
            </a:r>
            <a:r>
              <a:rPr lang="bs-Latn-BA" dirty="0"/>
              <a:t> </a:t>
            </a:r>
            <a:r>
              <a:rPr lang="hr-HR" baseline="30000" dirty="0"/>
              <a:t>  </a:t>
            </a:r>
            <a:r>
              <a:rPr lang="hr-HR" dirty="0"/>
              <a:t>	</a:t>
            </a:r>
            <a:endParaRPr lang="bs-Latn-BA" dirty="0"/>
          </a:p>
        </p:txBody>
      </p:sp>
    </p:spTree>
    <p:extLst>
      <p:ext uri="{BB962C8B-B14F-4D97-AF65-F5344CB8AC3E}">
        <p14:creationId xmlns:p14="http://schemas.microsoft.com/office/powerpoint/2010/main" val="1823920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ZZZ – specifičnosti</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68041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3115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bs-Latn-BA" dirty="0">
                <a:solidFill>
                  <a:srgbClr val="FF0000"/>
                </a:solidFill>
              </a:rPr>
              <a:t>Podjela pravnih lijekova (povezati: odluke u krivičnom postupku, </a:t>
            </a:r>
            <a:r>
              <a:rPr lang="bs-Latn-BA" dirty="0" err="1">
                <a:solidFill>
                  <a:srgbClr val="FF0000"/>
                </a:solidFill>
              </a:rPr>
              <a:t>pravosnažnost</a:t>
            </a:r>
            <a:r>
              <a:rPr lang="bs-Latn-BA" dirty="0">
                <a:solidFill>
                  <a:srgbClr val="FF0000"/>
                </a:solidFill>
              </a:rPr>
              <a:t> i </a:t>
            </a:r>
            <a:r>
              <a:rPr lang="bs-Latn-BA" dirty="0" err="1">
                <a:solidFill>
                  <a:srgbClr val="FF0000"/>
                </a:solidFill>
              </a:rPr>
              <a:t>izvršnost</a:t>
            </a:r>
            <a:r>
              <a:rPr lang="bs-Latn-BA" dirty="0">
                <a:solidFill>
                  <a:srgbClr val="FF0000"/>
                </a:solidFill>
              </a:rPr>
              <a:t>)</a:t>
            </a:r>
          </a:p>
        </p:txBody>
      </p:sp>
      <p:sp>
        <p:nvSpPr>
          <p:cNvPr id="3" name="Content Placeholder 2"/>
          <p:cNvSpPr>
            <a:spLocks noGrp="1"/>
          </p:cNvSpPr>
          <p:nvPr>
            <p:ph idx="1"/>
          </p:nvPr>
        </p:nvSpPr>
        <p:spPr/>
        <p:txBody>
          <a:bodyPr>
            <a:normAutofit/>
          </a:bodyPr>
          <a:lstStyle/>
          <a:p>
            <a:pPr fontAlgn="ctr">
              <a:buFont typeface="Wingdings" panose="05000000000000000000" pitchFamily="2" charset="2"/>
              <a:buChar char="Ø"/>
            </a:pPr>
            <a:r>
              <a:rPr lang="hr-HR" b="1" dirty="0"/>
              <a:t>Redovni i vanredni </a:t>
            </a:r>
          </a:p>
          <a:p>
            <a:pPr fontAlgn="ctr">
              <a:buFont typeface="Wingdings" panose="05000000000000000000" pitchFamily="2" charset="2"/>
              <a:buChar char="Ø"/>
            </a:pPr>
            <a:r>
              <a:rPr lang="hr-HR" b="1" dirty="0"/>
              <a:t>Suspenzivni i nesuspenzivni</a:t>
            </a:r>
          </a:p>
          <a:p>
            <a:pPr fontAlgn="ctr">
              <a:buFont typeface="Wingdings" panose="05000000000000000000" pitchFamily="2" charset="2"/>
              <a:buChar char="Ø"/>
            </a:pPr>
            <a:r>
              <a:rPr lang="hr-HR" b="1" dirty="0"/>
              <a:t>Devolutivni i nedevolutivni</a:t>
            </a:r>
          </a:p>
          <a:p>
            <a:pPr fontAlgn="ctr">
              <a:buFont typeface="Wingdings" panose="05000000000000000000" pitchFamily="2" charset="2"/>
              <a:buChar char="Ø"/>
            </a:pPr>
            <a:r>
              <a:rPr lang="hr-HR" b="1" dirty="0"/>
              <a:t>Potpuni nepotpuni </a:t>
            </a:r>
          </a:p>
          <a:p>
            <a:pPr fontAlgn="ctr">
              <a:buFont typeface="Wingdings" panose="05000000000000000000" pitchFamily="2" charset="2"/>
              <a:buChar char="Ø"/>
            </a:pPr>
            <a:endParaRPr lang="hr-HR" b="1" dirty="0"/>
          </a:p>
          <a:p>
            <a:pPr marL="0" indent="0" fontAlgn="ctr">
              <a:buNone/>
            </a:pPr>
            <a:r>
              <a:rPr lang="bs-Latn-BA" dirty="0"/>
              <a:t>Svaka grupa ima svoje specifičnosti!</a:t>
            </a:r>
          </a:p>
        </p:txBody>
      </p:sp>
    </p:spTree>
    <p:extLst>
      <p:ext uri="{BB962C8B-B14F-4D97-AF65-F5344CB8AC3E}">
        <p14:creationId xmlns:p14="http://schemas.microsoft.com/office/powerpoint/2010/main" val="51057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a:t>Žalba na prvostepenu presudu – nacionalno i međunarodno pravo</a:t>
            </a:r>
            <a:br>
              <a:rPr lang="bs-Latn-BA" dirty="0"/>
            </a:br>
            <a:endParaRPr lang="bs-Latn-BA" dirty="0"/>
          </a:p>
        </p:txBody>
      </p:sp>
      <p:sp>
        <p:nvSpPr>
          <p:cNvPr id="3" name="Content Placeholder 2"/>
          <p:cNvSpPr>
            <a:spLocks noGrp="1"/>
          </p:cNvSpPr>
          <p:nvPr>
            <p:ph idx="1"/>
          </p:nvPr>
        </p:nvSpPr>
        <p:spPr/>
        <p:txBody>
          <a:bodyPr>
            <a:normAutofit/>
          </a:bodyPr>
          <a:lstStyle/>
          <a:p>
            <a:r>
              <a:rPr lang="hr-HR" b="1" dirty="0"/>
              <a:t>To je redovan, suspenzivan, devolutivan i potpun pravni lijek, kojim </a:t>
            </a:r>
            <a:r>
              <a:rPr lang="hr-HR" b="1" dirty="0">
                <a:solidFill>
                  <a:srgbClr val="FF0000"/>
                </a:solidFill>
              </a:rPr>
              <a:t>subjekti</a:t>
            </a:r>
            <a:r>
              <a:rPr lang="hr-HR" b="1" dirty="0"/>
              <a:t> pravnog lijeka traže od drugostepenog suda da zbog određenih nedostataka u prvostepenoj presudi ili u prvostepenom postupku izrečenu presudu potpuno ili djelimično ukine ili preinači.</a:t>
            </a:r>
          </a:p>
          <a:p>
            <a:r>
              <a:rPr lang="hr-HR" b="1" dirty="0"/>
              <a:t>A ko su </a:t>
            </a:r>
            <a:r>
              <a:rPr lang="hr-HR" b="1" dirty="0">
                <a:solidFill>
                  <a:srgbClr val="FF0000"/>
                </a:solidFill>
              </a:rPr>
              <a:t>subjekti žalbe</a:t>
            </a:r>
            <a:r>
              <a:rPr lang="hr-HR" b="1" dirty="0"/>
              <a:t>? </a:t>
            </a:r>
            <a:r>
              <a:rPr lang="hr-HR" dirty="0"/>
              <a:t>Osobe koje su zakonom ovlaštene da ulažu žalbu. Određujući subjekte žalbe zakonodavac potvrđuje pravilo da se prvostepena presuda ispituje u višoj instanci samo na inicijativu ovlaštenih osoba. Ako žalbu ne izjavi ovlaštena osoba u zakonskom roku, prvostepena presuda postaje pravosnažna. </a:t>
            </a:r>
          </a:p>
          <a:p>
            <a:r>
              <a:rPr lang="hr-HR" u="sng" dirty="0"/>
              <a:t>Rok</a:t>
            </a:r>
            <a:r>
              <a:rPr lang="hr-HR" dirty="0"/>
              <a:t>: 15, ili 30 dana, od dana dostavljanja prijepisa presude</a:t>
            </a:r>
            <a:endParaRPr lang="bs-Latn-BA" dirty="0"/>
          </a:p>
        </p:txBody>
      </p:sp>
    </p:spTree>
    <p:extLst>
      <p:ext uri="{BB962C8B-B14F-4D97-AF65-F5344CB8AC3E}">
        <p14:creationId xmlns:p14="http://schemas.microsoft.com/office/powerpoint/2010/main" val="233028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Sadržaj žalbe (čl. 295. st. 1. ZKP BiH)</a:t>
            </a:r>
            <a:endParaRPr lang="bs-Latn-BA" dirty="0"/>
          </a:p>
        </p:txBody>
      </p:sp>
      <p:sp>
        <p:nvSpPr>
          <p:cNvPr id="3" name="Content Placeholder 2"/>
          <p:cNvSpPr>
            <a:spLocks noGrp="1"/>
          </p:cNvSpPr>
          <p:nvPr>
            <p:ph idx="1"/>
          </p:nvPr>
        </p:nvSpPr>
        <p:spPr/>
        <p:txBody>
          <a:bodyPr/>
          <a:lstStyle/>
          <a:p>
            <a:pPr algn="ctr">
              <a:buNone/>
            </a:pPr>
            <a:r>
              <a:rPr lang="sr-Latn-CS" b="1" dirty="0"/>
              <a:t>a)</a:t>
            </a:r>
            <a:r>
              <a:rPr lang="sr-Latn-CS" dirty="0"/>
              <a:t> označenje presude protiv koje se podnosi žalba (naziv suda, broj i datum presude), </a:t>
            </a:r>
            <a:r>
              <a:rPr lang="sr-Latn-CS" b="1" dirty="0"/>
              <a:t>b)</a:t>
            </a:r>
            <a:r>
              <a:rPr lang="sr-Latn-CS" dirty="0"/>
              <a:t> osnov za pobijanje presude, </a:t>
            </a:r>
            <a:r>
              <a:rPr lang="sr-Latn-CS" b="1" dirty="0"/>
              <a:t>c)</a:t>
            </a:r>
            <a:r>
              <a:rPr lang="sr-Latn-CS" dirty="0"/>
              <a:t> obrazloženje žalbe, </a:t>
            </a:r>
            <a:r>
              <a:rPr lang="sr-Latn-CS" b="1" dirty="0"/>
              <a:t>d)</a:t>
            </a:r>
            <a:r>
              <a:rPr lang="sr-Latn-CS" dirty="0"/>
              <a:t> prijedlog da se pobijena presuda potpuno ili djelimično ukine ili preinači, </a:t>
            </a:r>
            <a:r>
              <a:rPr lang="sr-Latn-CS" b="1" dirty="0"/>
              <a:t>e)</a:t>
            </a:r>
            <a:r>
              <a:rPr lang="sr-Latn-CS" dirty="0"/>
              <a:t> potpis osobe koja podnosi žalbu </a:t>
            </a:r>
          </a:p>
          <a:p>
            <a:pPr>
              <a:buNone/>
            </a:pPr>
            <a:endParaRPr lang="sr-Latn-CS" dirty="0"/>
          </a:p>
          <a:p>
            <a:pPr algn="ctr">
              <a:buNone/>
            </a:pPr>
            <a:r>
              <a:rPr lang="sr-Latn-CS" i="1" dirty="0"/>
              <a:t>beneficium novorum</a:t>
            </a:r>
            <a:endParaRPr lang="bs-Latn-BA" dirty="0"/>
          </a:p>
          <a:p>
            <a:pPr marL="0" indent="0">
              <a:buNone/>
            </a:pPr>
            <a:endParaRPr lang="bs-Latn-BA" dirty="0"/>
          </a:p>
        </p:txBody>
      </p:sp>
    </p:spTree>
    <p:extLst>
      <p:ext uri="{BB962C8B-B14F-4D97-AF65-F5344CB8AC3E}">
        <p14:creationId xmlns:p14="http://schemas.microsoft.com/office/powerpoint/2010/main" val="4100410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t>Žalbeni osnovi (</a:t>
            </a:r>
            <a:r>
              <a:rPr lang="hr-HR" b="1" dirty="0"/>
              <a:t>pravni, </a:t>
            </a:r>
            <a:r>
              <a:rPr lang="hr-HR" dirty="0"/>
              <a:t>lat.</a:t>
            </a:r>
            <a:r>
              <a:rPr lang="hr-HR" i="1" dirty="0"/>
              <a:t> </a:t>
            </a:r>
            <a:r>
              <a:rPr lang="hr-HR" b="1" i="1" dirty="0"/>
              <a:t>error in iure </a:t>
            </a:r>
            <a:r>
              <a:rPr lang="hr-HR" b="1" dirty="0"/>
              <a:t>i činjenični, </a:t>
            </a:r>
            <a:r>
              <a:rPr lang="hr-HR" dirty="0"/>
              <a:t>lat.</a:t>
            </a:r>
            <a:r>
              <a:rPr lang="hr-HR" b="1" dirty="0"/>
              <a:t> </a:t>
            </a:r>
            <a:r>
              <a:rPr lang="hr-HR" b="1" i="1" dirty="0"/>
              <a:t>error in facto</a:t>
            </a:r>
            <a:r>
              <a:rPr lang="hr-HR" dirty="0"/>
              <a:t>) </a:t>
            </a:r>
            <a:endParaRPr lang="bs-Latn-B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96275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61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Važno: granice ispitivanja </a:t>
            </a:r>
            <a:r>
              <a:rPr lang="bs-Latn-BA" dirty="0" err="1"/>
              <a:t>pobijane</a:t>
            </a:r>
            <a:r>
              <a:rPr lang="bs-Latn-BA" dirty="0"/>
              <a:t> presude</a:t>
            </a:r>
          </a:p>
        </p:txBody>
      </p:sp>
      <p:sp>
        <p:nvSpPr>
          <p:cNvPr id="3" name="Content Placeholder 2"/>
          <p:cNvSpPr>
            <a:spLocks noGrp="1"/>
          </p:cNvSpPr>
          <p:nvPr>
            <p:ph idx="1"/>
          </p:nvPr>
        </p:nvSpPr>
        <p:spPr/>
        <p:txBody>
          <a:bodyPr>
            <a:normAutofit fontScale="85000" lnSpcReduction="20000"/>
          </a:bodyPr>
          <a:lstStyle/>
          <a:p>
            <a:pPr fontAlgn="ctr"/>
            <a:r>
              <a:rPr lang="hr-HR" dirty="0"/>
              <a:t>U kojim granicama se ispituje pobijana presuda: da li se ispituje u granicama uloženog pravnog lijeka? Ili se po službenoj dužnosti ispituju svi, odnosno samo neki žalbeni osnov? Odgovori su različiti, a naše procesno pravo propisuje sljedeće mogućnosti: </a:t>
            </a:r>
          </a:p>
          <a:p>
            <a:pPr marL="0" indent="0" fontAlgn="ctr">
              <a:buNone/>
            </a:pPr>
            <a:r>
              <a:rPr lang="hr-HR" dirty="0"/>
              <a:t>– da drugostepeni sud, odlučujući o žalbi, ispituje presudu samo u onom obimu ili okviru koji je postavljen žalbom, odnosno u pogledu onog što se žalbom pobija i dovodi u pitanje (lat. </a:t>
            </a:r>
            <a:r>
              <a:rPr lang="hr-HR" i="1" dirty="0"/>
              <a:t>tantum devolutum quantum apellatum</a:t>
            </a:r>
            <a:r>
              <a:rPr lang="hr-HR" dirty="0"/>
              <a:t>) i </a:t>
            </a:r>
          </a:p>
          <a:p>
            <a:pPr marL="0" indent="0" fontAlgn="ctr">
              <a:buNone/>
            </a:pPr>
            <a:r>
              <a:rPr lang="hr-HR" dirty="0"/>
              <a:t>– da drugostepeni sud ispituje presudu u onom dijelu u kojem se pobija žalbom, s tim što po službenoj dužnosti pazi da li je na štetu optuženog povrijeđen krivični zakon. </a:t>
            </a:r>
            <a:endParaRPr lang="bs-Latn-BA" dirty="0"/>
          </a:p>
          <a:p>
            <a:pPr marL="0" indent="0" algn="ctr">
              <a:buNone/>
            </a:pPr>
            <a:r>
              <a:rPr lang="bs-Latn-BA" dirty="0"/>
              <a:t> </a:t>
            </a:r>
            <a:r>
              <a:rPr lang="hr-HR" dirty="0"/>
              <a:t> </a:t>
            </a:r>
            <a:r>
              <a:rPr lang="hr-HR" dirty="0">
                <a:solidFill>
                  <a:srgbClr val="FF0000"/>
                </a:solidFill>
              </a:rPr>
              <a:t>Za razliku od ZKP BiH (presuda se ispituje samo u granicama uloženog pravnog lijeka), ZKP FBiH, ZKP RS te ZKP BDBiH proširili su granice ispitivanja prvostepene presude s obzirom na to da je uz njeno ispitivanje u okviru žalbenih navoda uvedeno i ispitivanje po službenoj dužnosti u smislu </a:t>
            </a:r>
            <a:r>
              <a:rPr lang="hr-HR" i="1" dirty="0">
                <a:solidFill>
                  <a:srgbClr val="FF0000"/>
                </a:solidFill>
              </a:rPr>
              <a:t>da li je na štetu optuženog povrijeđen Krivični zakon.</a:t>
            </a:r>
            <a:r>
              <a:rPr lang="hr-HR" dirty="0">
                <a:solidFill>
                  <a:srgbClr val="FF0000"/>
                </a:solidFill>
              </a:rPr>
              <a:t> </a:t>
            </a:r>
            <a:endParaRPr lang="bs-Latn-BA" dirty="0">
              <a:solidFill>
                <a:srgbClr val="FF0000"/>
              </a:solidFill>
            </a:endParaRPr>
          </a:p>
        </p:txBody>
      </p:sp>
    </p:spTree>
    <p:extLst>
      <p:ext uri="{BB962C8B-B14F-4D97-AF65-F5344CB8AC3E}">
        <p14:creationId xmlns:p14="http://schemas.microsoft.com/office/powerpoint/2010/main" val="182596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dirty="0"/>
              <a:t>1. žalbeni osnov -</a:t>
            </a:r>
            <a:r>
              <a:rPr lang="hr-HR" b="1" dirty="0"/>
              <a:t> bitne povrede odredaba krivičnog postupka</a:t>
            </a:r>
            <a:endParaRPr lang="bs-Latn-BA" dirty="0"/>
          </a:p>
        </p:txBody>
      </p:sp>
      <p:sp>
        <p:nvSpPr>
          <p:cNvPr id="3" name="Content Placeholder 2"/>
          <p:cNvSpPr>
            <a:spLocks noGrp="1"/>
          </p:cNvSpPr>
          <p:nvPr>
            <p:ph idx="1"/>
          </p:nvPr>
        </p:nvSpPr>
        <p:spPr/>
        <p:txBody>
          <a:bodyPr>
            <a:normAutofit fontScale="77500" lnSpcReduction="20000"/>
          </a:bodyPr>
          <a:lstStyle/>
          <a:p>
            <a:pPr fontAlgn="ctr"/>
            <a:r>
              <a:rPr lang="hr-HR" dirty="0"/>
              <a:t>Bitne povrede odredaba krivičnog postupka su osnov za </a:t>
            </a:r>
            <a:r>
              <a:rPr lang="hr-HR" b="1" dirty="0"/>
              <a:t>ukidanje prvostepene presude i održavanje pretresa pred drugostepenim, odnosno prvostepenim sudom.</a:t>
            </a:r>
            <a:r>
              <a:rPr lang="hr-HR" dirty="0"/>
              <a:t> Takva bitna povreda postoji onda kad između povrede procesnog zakona i pobijane presude postoji </a:t>
            </a:r>
            <a:r>
              <a:rPr lang="hr-HR" dirty="0">
                <a:solidFill>
                  <a:srgbClr val="FF0000"/>
                </a:solidFill>
              </a:rPr>
              <a:t>uzročna veza</a:t>
            </a:r>
            <a:r>
              <a:rPr lang="hr-HR" dirty="0"/>
              <a:t>. </a:t>
            </a:r>
          </a:p>
          <a:p>
            <a:pPr fontAlgn="ctr"/>
            <a:r>
              <a:rPr lang="hr-HR" dirty="0"/>
              <a:t>Uzročna veza se kod </a:t>
            </a:r>
            <a:r>
              <a:rPr lang="hr-HR" b="1" dirty="0"/>
              <a:t>apsolutno bitnih povreda</a:t>
            </a:r>
            <a:r>
              <a:rPr lang="hr-HR" dirty="0"/>
              <a:t> odredaba krivičnog postupka pretpostavlja i ne utvrđuje se u konkretnom slučaju. Dakle, presuda se uzima kao nepravilna i ukida se, bez obzira da li je ta povreda uticala na pravilnost prvostepene presude. Apsolutne povrede su taksativno navedene u zakonu i ima ih 11 (ZKP BiH, ZKP FBiH i ZKP BDBiH), odnosno 12 (ZKP RS). </a:t>
            </a:r>
            <a:r>
              <a:rPr lang="hr-HR" dirty="0">
                <a:solidFill>
                  <a:srgbClr val="FF0000"/>
                </a:solidFill>
              </a:rPr>
              <a:t>Pročitati svaku povredu!</a:t>
            </a:r>
          </a:p>
          <a:p>
            <a:pPr fontAlgn="ctr"/>
            <a:r>
              <a:rPr lang="hr-HR" b="1" dirty="0"/>
              <a:t>Relativno bitne povrede</a:t>
            </a:r>
            <a:r>
              <a:rPr lang="hr-HR" dirty="0"/>
              <a:t>, također, predstavljaju razlog za ukidanje pobijane presude, ali se prethodno mora utvrditi da li su </a:t>
            </a:r>
            <a:r>
              <a:rPr lang="hr-HR" u="sng" dirty="0"/>
              <a:t>bile ili mogle biti od uticaja </a:t>
            </a:r>
            <a:r>
              <a:rPr lang="hr-HR" dirty="0"/>
              <a:t>na donošenje zakonite i pravilne presude. Kod njih se, dakle, ne pretpostavlja postojanje uzročne veze između povrede i presude, već tu vezu treba u svakom konkretnom slučaju utvrditi. Relativno bitne povrede nisu taksativno navedene u zakonu nego su određene generalnom klauzulom.</a:t>
            </a:r>
            <a:endParaRPr lang="bs-Latn-BA" dirty="0"/>
          </a:p>
        </p:txBody>
      </p:sp>
    </p:spTree>
    <p:extLst>
      <p:ext uri="{BB962C8B-B14F-4D97-AF65-F5344CB8AC3E}">
        <p14:creationId xmlns:p14="http://schemas.microsoft.com/office/powerpoint/2010/main" val="190764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2. žalbeni osnov -</a:t>
            </a:r>
            <a:r>
              <a:rPr lang="hr-HR" b="1" dirty="0"/>
              <a:t> povrede krivičnog zakona</a:t>
            </a:r>
            <a:endParaRPr lang="bs-Latn-BA" dirty="0"/>
          </a:p>
        </p:txBody>
      </p:sp>
      <p:sp>
        <p:nvSpPr>
          <p:cNvPr id="3" name="Content Placeholder 2"/>
          <p:cNvSpPr>
            <a:spLocks noGrp="1"/>
          </p:cNvSpPr>
          <p:nvPr>
            <p:ph idx="1"/>
          </p:nvPr>
        </p:nvSpPr>
        <p:spPr/>
        <p:txBody>
          <a:bodyPr>
            <a:normAutofit fontScale="77500" lnSpcReduction="20000"/>
          </a:bodyPr>
          <a:lstStyle/>
          <a:p>
            <a:r>
              <a:rPr lang="hr-HR" dirty="0"/>
              <a:t>Povreda krivičnog zakona postoji ako je sud pogrešno primijenio neku krivičnopravnu odredbu ili je uopšte nije primijenio. Nepravilno supsumiranje činjeničnog stanja pod odredbe krivičnog zakona ima za posljedicu </a:t>
            </a:r>
            <a:r>
              <a:rPr lang="hr-HR" b="1" dirty="0"/>
              <a:t>preinačenje prvostepene presude</a:t>
            </a:r>
            <a:r>
              <a:rPr lang="hr-HR" dirty="0"/>
              <a:t>. Sve povrede krivičnog zakona smatraju se apsolutnim. </a:t>
            </a:r>
            <a:r>
              <a:rPr lang="de-DE" dirty="0"/>
              <a:t>Povreda postoji ako je </a:t>
            </a:r>
            <a:r>
              <a:rPr lang="bs-Latn-BA" dirty="0"/>
              <a:t>k</a:t>
            </a:r>
            <a:r>
              <a:rPr lang="de-DE" dirty="0"/>
              <a:t>rivični zakon povrijeđen u pitanju:</a:t>
            </a:r>
            <a:endParaRPr lang="bs-Latn-BA" dirty="0"/>
          </a:p>
          <a:p>
            <a:r>
              <a:rPr lang="it-IT" dirty="0"/>
              <a:t>a) da li je djelo za koje se optuženi goni krivično djelo, </a:t>
            </a:r>
            <a:endParaRPr lang="bs-Latn-BA" dirty="0"/>
          </a:p>
          <a:p>
            <a:r>
              <a:rPr lang="it-IT" dirty="0"/>
              <a:t>b) postoje li okolnosti koje isključuju krivičnu odgovornost,</a:t>
            </a:r>
            <a:endParaRPr lang="bs-Latn-BA" dirty="0"/>
          </a:p>
          <a:p>
            <a:r>
              <a:rPr lang="it-IT" dirty="0"/>
              <a:t>c) postoje li okolnosti koje isključuju krivično gonjenje</a:t>
            </a:r>
            <a:r>
              <a:rPr lang="bs-Latn-BA" dirty="0"/>
              <a:t> (npr., z</a:t>
            </a:r>
            <a:r>
              <a:rPr lang="it-IT" dirty="0"/>
              <a:t>astarjelost krivičnog gonjenja</a:t>
            </a:r>
            <a:r>
              <a:rPr lang="bs-Latn-BA" dirty="0"/>
              <a:t>, </a:t>
            </a:r>
            <a:r>
              <a:rPr lang="it-IT" dirty="0"/>
              <a:t>amnestij</a:t>
            </a:r>
            <a:r>
              <a:rPr lang="bs-Latn-BA" dirty="0"/>
              <a:t>a, </a:t>
            </a:r>
            <a:r>
              <a:rPr lang="it-IT" dirty="0"/>
              <a:t>pomilovanj</a:t>
            </a:r>
            <a:r>
              <a:rPr lang="bs-Latn-BA" dirty="0"/>
              <a:t>e</a:t>
            </a:r>
            <a:r>
              <a:rPr lang="it-IT" dirty="0"/>
              <a:t> ili je stvar već pravomoćno presuđena</a:t>
            </a:r>
            <a:r>
              <a:rPr lang="bs-Latn-BA" dirty="0"/>
              <a:t>)</a:t>
            </a:r>
            <a:r>
              <a:rPr lang="it-IT" dirty="0"/>
              <a:t>, </a:t>
            </a:r>
            <a:endParaRPr lang="bs-Latn-BA" dirty="0"/>
          </a:p>
          <a:p>
            <a:r>
              <a:rPr lang="it-IT" dirty="0"/>
              <a:t>d) da li je u pogledu krivičnog djela koje je predmet optužbe primijenjen zakon koji se ne može primijeniti, </a:t>
            </a:r>
            <a:endParaRPr lang="bs-Latn-BA" dirty="0"/>
          </a:p>
          <a:p>
            <a:r>
              <a:rPr lang="it-IT" dirty="0"/>
              <a:t>e) da li je odlukom o kazni ili uvjetnoj osudi, odnosno odlukom o mjeri sigurnosti ili o oduzimanju imovinske koristi </a:t>
            </a:r>
            <a:r>
              <a:rPr lang="it-IT" u="sng" dirty="0">
                <a:solidFill>
                  <a:srgbClr val="FF0000"/>
                </a:solidFill>
              </a:rPr>
              <a:t>prekoračeno</a:t>
            </a:r>
            <a:r>
              <a:rPr lang="it-IT" dirty="0"/>
              <a:t> ovlaštenje koje sud ima po zakonu,</a:t>
            </a:r>
            <a:endParaRPr lang="bs-Latn-BA" dirty="0"/>
          </a:p>
          <a:p>
            <a:r>
              <a:rPr lang="it-IT" dirty="0"/>
              <a:t>f) da li su pravilno primijenjene odredbe o uračunavanju pritvora i izdržane kazne. </a:t>
            </a:r>
            <a:endParaRPr lang="bs-Latn-BA" dirty="0"/>
          </a:p>
          <a:p>
            <a:endParaRPr lang="bs-Latn-BA" dirty="0"/>
          </a:p>
        </p:txBody>
      </p:sp>
    </p:spTree>
    <p:extLst>
      <p:ext uri="{BB962C8B-B14F-4D97-AF65-F5344CB8AC3E}">
        <p14:creationId xmlns:p14="http://schemas.microsoft.com/office/powerpoint/2010/main" val="502540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2279</Words>
  <Application>Microsoft Office PowerPoint</Application>
  <PresentationFormat>Widescreen</PresentationFormat>
  <Paragraphs>95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Redovni pravni lijekovi. Vanredni pravni lijekovi (I)</vt:lpstr>
      <vt:lpstr>Uopšte o pravnim lijekovima (neodvojivo pravo od prava na pravičan postupak)</vt:lpstr>
      <vt:lpstr>Podjela pravnih lijekova (povezati: odluke u krivičnom postupku, pravosnažnost i izvršnost)</vt:lpstr>
      <vt:lpstr>Žalba na prvostepenu presudu – nacionalno i međunarodno pravo </vt:lpstr>
      <vt:lpstr>Sadržaj žalbe (čl. 295. st. 1. ZKP BiH)</vt:lpstr>
      <vt:lpstr>Žalbeni osnovi (pravni, lat. error in iure i činjenični, lat. error in facto) </vt:lpstr>
      <vt:lpstr>Važno: granice ispitivanja pobijane presude</vt:lpstr>
      <vt:lpstr>1. žalbeni osnov - bitne povrede odredaba krivičnog postupka</vt:lpstr>
      <vt:lpstr>2. žalbeni osnov - povrede krivičnog zakona</vt:lpstr>
      <vt:lpstr>3. žalbeni osnov - pogrešno i nepotpuno utvrđeno činjenično stanje</vt:lpstr>
      <vt:lpstr>4. žalbeni osnov - pobijanje prvostepene presude zbog odluke o krivičnim sankcijama i drugim odlukama (prestepena presuda se preinačuje)</vt:lpstr>
      <vt:lpstr>Odluke drugostepenog suda po žalbi</vt:lpstr>
      <vt:lpstr>Postupak po žalbi</vt:lpstr>
      <vt:lpstr>Novosti/ razlike</vt:lpstr>
      <vt:lpstr>Novosti/ razlike – ukidanje prvostepene presude  (pretres pred drugostepenim sudom mora se održati ako je u istom krivičnom predmetu presuda već jednom bila ukinuta) </vt:lpstr>
      <vt:lpstr>Žalba na drugostepenu presudu</vt:lpstr>
      <vt:lpstr>Žalba na rješenje</vt:lpstr>
      <vt:lpstr>Vanredni pravni lijekovi</vt:lpstr>
      <vt:lpstr>Zahtjev za zaštitu zakonitosti (ZZZ)</vt:lpstr>
      <vt:lpstr>ZZZ – specifičnosti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lijekovi</dc:title>
  <dc:creator>H</dc:creator>
  <cp:lastModifiedBy>Ena Gotovuša</cp:lastModifiedBy>
  <cp:revision>32</cp:revision>
  <dcterms:created xsi:type="dcterms:W3CDTF">2015-05-01T16:53:57Z</dcterms:created>
  <dcterms:modified xsi:type="dcterms:W3CDTF">2020-05-07T16:23:19Z</dcterms:modified>
</cp:coreProperties>
</file>